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10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02793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ouble-click to 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4" name="the_humility_of_a_servant-title-3-Standard 4x3.jpg" descr="the_humility_of_a_servant-title-3-Standard 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You Be  Like Jesus"/>
          <p:cNvSpPr txBox="1"/>
          <p:nvPr/>
        </p:nvSpPr>
        <p:spPr>
          <a:xfrm>
            <a:off x="445960" y="891407"/>
            <a:ext cx="6880480" cy="3314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0500"/>
            </a:pPr>
            <a:r>
              <a:t>You Be </a:t>
            </a:r>
            <a:br/>
            <a:r>
              <a:t>Like Jesus</a:t>
            </a:r>
          </a:p>
        </p:txBody>
      </p:sp>
      <p:sp>
        <p:nvSpPr>
          <p:cNvPr id="126" name="John 13"/>
          <p:cNvSpPr txBox="1"/>
          <p:nvPr/>
        </p:nvSpPr>
        <p:spPr>
          <a:xfrm>
            <a:off x="463179" y="5119214"/>
            <a:ext cx="3679509" cy="1229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solidFill>
                  <a:schemeClr val="accent4"/>
                </a:solidFill>
              </a:defRPr>
            </a:lvl1pPr>
          </a:lstStyle>
          <a:p>
            <a:r>
              <a:t>John 13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ouble-click to 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0" name="the_humility_of_a_servant-alt-3-Standard 4x3.jpg" descr="the_humility_of_a_servant-alt-3-Standard 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Jesus In John 13"/>
          <p:cNvSpPr txBox="1"/>
          <p:nvPr/>
        </p:nvSpPr>
        <p:spPr>
          <a:xfrm>
            <a:off x="645244" y="681485"/>
            <a:ext cx="8226045" cy="130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 u="sng"/>
            </a:lvl1pPr>
          </a:lstStyle>
          <a:p>
            <a:r>
              <a:t>Jesus In John 13</a:t>
            </a:r>
          </a:p>
        </p:txBody>
      </p:sp>
      <p:sp>
        <p:nvSpPr>
          <p:cNvPr id="132" name="Focused On The Big Picture vs. 1-4…"/>
          <p:cNvSpPr txBox="1"/>
          <p:nvPr/>
        </p:nvSpPr>
        <p:spPr>
          <a:xfrm>
            <a:off x="579956" y="2458462"/>
            <a:ext cx="10430206" cy="6551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130000"/>
              </a:lnSpc>
              <a:defRPr sz="6100"/>
            </a:pPr>
            <a:r>
              <a:t>Focused On The Big Picture</a:t>
            </a:r>
            <a:br/>
            <a:r>
              <a:rPr sz="5100">
                <a:solidFill>
                  <a:schemeClr val="accent4"/>
                </a:solidFill>
              </a:rPr>
              <a:t>vs. 1-4</a:t>
            </a:r>
          </a:p>
          <a:p>
            <a:pPr algn="l">
              <a:lnSpc>
                <a:spcPct val="130000"/>
              </a:lnSpc>
              <a:defRPr sz="6100"/>
            </a:pPr>
            <a:r>
              <a:t>Served First</a:t>
            </a:r>
            <a:br/>
            <a:r>
              <a:rPr sz="5100">
                <a:solidFill>
                  <a:schemeClr val="accent4"/>
                </a:solidFill>
              </a:rPr>
              <a:t>vs. 5-12</a:t>
            </a:r>
            <a:endParaRPr sz="5100"/>
          </a:p>
          <a:p>
            <a:pPr algn="l">
              <a:lnSpc>
                <a:spcPct val="130000"/>
              </a:lnSpc>
              <a:defRPr sz="6100"/>
            </a:pPr>
            <a:r>
              <a:t>Demanded Humility</a:t>
            </a:r>
            <a:br/>
            <a:r>
              <a:rPr sz="5100">
                <a:solidFill>
                  <a:schemeClr val="accent4"/>
                </a:solidFill>
              </a:rPr>
              <a:t>vs. 13-16, 33-35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Rom</a:t>
            </a:r>
          </a:p>
        </p:txBody>
      </p:sp>
      <p:sp>
        <p:nvSpPr>
          <p:cNvPr id="135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6" name="the_humility_of_a_servant-alt-3-Standard 4x3.jpg" descr="the_humility_of_a_servant-alt-3-Standard 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When To Be Like Jesus"/>
          <p:cNvSpPr txBox="1"/>
          <p:nvPr/>
        </p:nvSpPr>
        <p:spPr>
          <a:xfrm>
            <a:off x="518075" y="884685"/>
            <a:ext cx="11291317" cy="130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 u="sng"/>
            </a:lvl1pPr>
          </a:lstStyle>
          <a:p>
            <a:r>
              <a:t>When To Be Like Jesus</a:t>
            </a:r>
          </a:p>
        </p:txBody>
      </p:sp>
      <p:sp>
        <p:nvSpPr>
          <p:cNvPr id="138" name="In Offering Forgiveness Matthew 18:15-17…"/>
          <p:cNvSpPr txBox="1"/>
          <p:nvPr/>
        </p:nvSpPr>
        <p:spPr>
          <a:xfrm>
            <a:off x="563022" y="2905711"/>
            <a:ext cx="8067914" cy="5656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130000"/>
              </a:lnSpc>
              <a:defRPr sz="6100"/>
            </a:pPr>
            <a:r>
              <a:rPr sz="5200" dirty="0"/>
              <a:t>In Offering Forgiveness</a:t>
            </a:r>
            <a:r>
              <a:rPr dirty="0"/>
              <a:t/>
            </a:r>
            <a:br>
              <a:rPr dirty="0"/>
            </a:br>
            <a:r>
              <a:rPr sz="4200" dirty="0">
                <a:solidFill>
                  <a:schemeClr val="accent4"/>
                </a:solidFill>
              </a:rPr>
              <a:t>Matthew 18:15-17</a:t>
            </a:r>
            <a:endParaRPr dirty="0">
              <a:solidFill>
                <a:schemeClr val="accent4"/>
              </a:solidFill>
            </a:endParaRPr>
          </a:p>
          <a:p>
            <a:pPr algn="l">
              <a:lnSpc>
                <a:spcPct val="130000"/>
              </a:lnSpc>
              <a:defRPr sz="6100"/>
            </a:pPr>
            <a:r>
              <a:rPr sz="5200" dirty="0"/>
              <a:t>In Our </a:t>
            </a:r>
            <a:r>
              <a:rPr lang="en-US" sz="5200" dirty="0"/>
              <a:t>Relationships</a:t>
            </a:r>
            <a:r>
              <a:rPr dirty="0"/>
              <a:t/>
            </a:r>
            <a:br>
              <a:rPr dirty="0"/>
            </a:br>
            <a:r>
              <a:rPr sz="4200" dirty="0">
                <a:solidFill>
                  <a:schemeClr val="accent4"/>
                </a:solidFill>
              </a:rPr>
              <a:t>Ephesians 5:22-33</a:t>
            </a:r>
            <a:endParaRPr sz="5100" dirty="0"/>
          </a:p>
          <a:p>
            <a:pPr algn="l">
              <a:lnSpc>
                <a:spcPct val="130000"/>
              </a:lnSpc>
              <a:defRPr sz="6100"/>
            </a:pPr>
            <a:r>
              <a:rPr sz="5200" dirty="0"/>
              <a:t>In Helping Those In Need</a:t>
            </a:r>
            <a:r>
              <a:rPr dirty="0"/>
              <a:t/>
            </a:r>
            <a:br>
              <a:rPr dirty="0"/>
            </a:br>
            <a:r>
              <a:rPr sz="4200" dirty="0">
                <a:solidFill>
                  <a:schemeClr val="accent4"/>
                </a:solidFill>
              </a:rPr>
              <a:t>Romans 12:9-13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o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Rom</a:t>
            </a:r>
          </a:p>
        </p:txBody>
      </p:sp>
      <p:sp>
        <p:nvSpPr>
          <p:cNvPr id="141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2" name="the_humility_of_a_servant-alt-3-Standard 4x3.jpg" descr="the_humility_of_a_servant-alt-3-Standard 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How To Be Like Jesus"/>
          <p:cNvSpPr txBox="1"/>
          <p:nvPr/>
        </p:nvSpPr>
        <p:spPr>
          <a:xfrm>
            <a:off x="536249" y="712498"/>
            <a:ext cx="10213189" cy="124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 u="sng"/>
            </a:lvl1pPr>
          </a:lstStyle>
          <a:p>
            <a:r>
              <a:t>How To Be Like Jesus</a:t>
            </a:r>
          </a:p>
        </p:txBody>
      </p:sp>
      <p:sp>
        <p:nvSpPr>
          <p:cNvPr id="144" name="Humbly Think Of &amp; Put Others First Philippians 2:3-8…"/>
          <p:cNvSpPr txBox="1"/>
          <p:nvPr/>
        </p:nvSpPr>
        <p:spPr>
          <a:xfrm>
            <a:off x="419322" y="2655477"/>
            <a:ext cx="10921175" cy="6157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130000"/>
              </a:lnSpc>
              <a:defRPr sz="6100"/>
            </a:pPr>
            <a:r>
              <a:rPr sz="5100"/>
              <a:t>Humbly Think Of &amp; Put Others First</a:t>
            </a:r>
            <a:r>
              <a:t/>
            </a:r>
            <a:br/>
            <a:r>
              <a:rPr sz="4600">
                <a:solidFill>
                  <a:schemeClr val="accent4"/>
                </a:solidFill>
              </a:rPr>
              <a:t>Philippians 2:3-8</a:t>
            </a:r>
            <a:endParaRPr>
              <a:solidFill>
                <a:schemeClr val="accent4"/>
              </a:solidFill>
            </a:endParaRPr>
          </a:p>
          <a:p>
            <a:pPr algn="l">
              <a:lnSpc>
                <a:spcPct val="130000"/>
              </a:lnSpc>
              <a:defRPr sz="6100"/>
            </a:pPr>
            <a:r>
              <a:rPr sz="5100"/>
              <a:t>Focus On Where You’re Going</a:t>
            </a:r>
            <a:r>
              <a:t/>
            </a:r>
            <a:br/>
            <a:r>
              <a:rPr sz="4600">
                <a:solidFill>
                  <a:schemeClr val="accent4"/>
                </a:solidFill>
              </a:rPr>
              <a:t>John 13:1-4</a:t>
            </a:r>
            <a:endParaRPr sz="5100"/>
          </a:p>
          <a:p>
            <a:pPr algn="l">
              <a:lnSpc>
                <a:spcPct val="130000"/>
              </a:lnSpc>
              <a:defRPr sz="5100"/>
            </a:pPr>
            <a:r>
              <a:t>Sacrifice For Someone…</a:t>
            </a:r>
            <a:br/>
            <a:r>
              <a:t>Today!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build="p" bldLvl="5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PowerPoint Presentation</vt:lpstr>
      <vt:lpstr>PowerPoint Presentation</vt:lpstr>
      <vt:lpstr>Rom</vt:lpstr>
      <vt:lpstr>Rom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&lt;none&gt;</dc:title>
  <dc:creator>gkreis</dc:creator>
  <cp:lastModifiedBy>Roswell</cp:lastModifiedBy>
  <cp:revision>4</cp:revision>
  <dcterms:modified xsi:type="dcterms:W3CDTF">2021-11-14T16:28:12Z</dcterms:modified>
</cp:coreProperties>
</file>