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0" y="-77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2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4" name="the_way_of_the_righteous-title-3-Standard 4x3.jpg" descr="the_way_of_the_righteous-title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tewardship  Of The  Gospel"/>
          <p:cNvSpPr txBox="1"/>
          <p:nvPr/>
        </p:nvSpPr>
        <p:spPr>
          <a:xfrm>
            <a:off x="2805176" y="1446523"/>
            <a:ext cx="6530849" cy="362628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6000"/>
            </a:pPr>
            <a:r>
              <a:rPr sz="8500"/>
              <a:t>Stewardship</a:t>
            </a:r>
            <a:r>
              <a:t/>
            </a:r>
            <a:br/>
            <a:r>
              <a:rPr>
                <a:solidFill>
                  <a:schemeClr val="accent1">
                    <a:lumOff val="13529"/>
                  </a:schemeClr>
                </a:solidFill>
              </a:rPr>
              <a:t> Of The</a:t>
            </a:r>
            <a:r>
              <a:t/>
            </a:r>
            <a:br/>
            <a:r>
              <a:t> </a:t>
            </a:r>
            <a:r>
              <a:rPr sz="8500"/>
              <a:t>Gospel</a:t>
            </a:r>
          </a:p>
        </p:txBody>
      </p:sp>
      <p:sp>
        <p:nvSpPr>
          <p:cNvPr id="126" name="2 Kings 5"/>
          <p:cNvSpPr txBox="1"/>
          <p:nvPr/>
        </p:nvSpPr>
        <p:spPr>
          <a:xfrm>
            <a:off x="8498374" y="5383151"/>
            <a:ext cx="3458719" cy="101929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1">
                    <a:lumOff val="13529"/>
                  </a:schemeClr>
                </a:solidFill>
              </a:defRPr>
            </a:lvl1pPr>
          </a:lstStyle>
          <a:p>
            <a:r>
              <a:t>2 Kings 5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0" name="the_way_of_the_righteous-background-Standard 4x3.jpg" descr="the_way_of_the_righteous-background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Why Is This So Difficult?"/>
          <p:cNvSpPr txBox="1"/>
          <p:nvPr/>
        </p:nvSpPr>
        <p:spPr>
          <a:xfrm>
            <a:off x="975518" y="1175864"/>
            <a:ext cx="11053764" cy="1229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 u="sng"/>
            </a:lvl1pPr>
          </a:lstStyle>
          <a:p>
            <a:r>
              <a:t>Why Is This So Difficult?</a:t>
            </a:r>
          </a:p>
        </p:txBody>
      </p:sp>
      <p:sp>
        <p:nvSpPr>
          <p:cNvPr id="132" name="We Don’t Truly Believe Mark 16:9-16…"/>
          <p:cNvSpPr txBox="1"/>
          <p:nvPr/>
        </p:nvSpPr>
        <p:spPr>
          <a:xfrm>
            <a:off x="1096390" y="2950645"/>
            <a:ext cx="10812019" cy="5566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6000"/>
            </a:pPr>
            <a:r>
              <a:t>We Don’t Truly Believe</a:t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Mark 16:9-16</a:t>
            </a:r>
          </a:p>
          <a:p>
            <a:pPr>
              <a:lnSpc>
                <a:spcPct val="120000"/>
              </a:lnSpc>
              <a:defRPr sz="6000"/>
            </a:pPr>
            <a:r>
              <a:t>We Don’t Truly Care…Enough</a:t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Matthew 25:31-46</a:t>
            </a:r>
          </a:p>
          <a:p>
            <a:pPr>
              <a:lnSpc>
                <a:spcPct val="120000"/>
              </a:lnSpc>
              <a:defRPr sz="6000"/>
            </a:pPr>
            <a:r>
              <a:t>We Fear Rejection &amp; Failure</a:t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I Peter 3:13-15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6" name="the_way_of_the_righteous-background-Standard 4x3.jpg" descr="the_way_of_the_righteous-background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Finding My Role-II Kings 5"/>
          <p:cNvSpPr txBox="1"/>
          <p:nvPr/>
        </p:nvSpPr>
        <p:spPr>
          <a:xfrm>
            <a:off x="891666" y="1433176"/>
            <a:ext cx="11221467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 u="sng"/>
            </a:lvl1pPr>
          </a:lstStyle>
          <a:p>
            <a:r>
              <a:t>Finding My Role-II Kings 5</a:t>
            </a:r>
          </a:p>
        </p:txBody>
      </p:sp>
      <p:sp>
        <p:nvSpPr>
          <p:cNvPr id="138" name="Can I Initiate? vs. 1-7…"/>
          <p:cNvSpPr txBox="1"/>
          <p:nvPr/>
        </p:nvSpPr>
        <p:spPr>
          <a:xfrm>
            <a:off x="1788287" y="2950645"/>
            <a:ext cx="9428227" cy="5566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6000"/>
            </a:pPr>
            <a:r>
              <a:t>Can I Initiate?</a:t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vs. 1-7</a:t>
            </a:r>
          </a:p>
          <a:p>
            <a:pPr>
              <a:lnSpc>
                <a:spcPct val="120000"/>
              </a:lnSpc>
              <a:defRPr sz="6000"/>
            </a:pPr>
            <a:r>
              <a:t>Can I Be The Messenger?</a:t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vs. 8-10</a:t>
            </a:r>
          </a:p>
          <a:p>
            <a:pPr>
              <a:lnSpc>
                <a:spcPct val="120000"/>
              </a:lnSpc>
              <a:defRPr sz="6000"/>
            </a:pPr>
            <a:r>
              <a:t>Can I Be A Persuader?</a:t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vs. 11-14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Double-click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2" name="the_way_of_the_righteous-background-Standard 4x3.jpg" descr="the_way_of_the_righteous-background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Fulfilling My Role"/>
          <p:cNvSpPr txBox="1"/>
          <p:nvPr/>
        </p:nvSpPr>
        <p:spPr>
          <a:xfrm>
            <a:off x="2549525" y="1243597"/>
            <a:ext cx="7905751" cy="1229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 u="sng"/>
            </a:lvl1pPr>
          </a:lstStyle>
          <a:p>
            <a:r>
              <a:t>Fulfilling My Role</a:t>
            </a:r>
          </a:p>
        </p:txBody>
      </p:sp>
      <p:sp>
        <p:nvSpPr>
          <p:cNvPr id="144" name="Remember That God Is The Healer Mark 2:13-17, II Kings 5:10-12…"/>
          <p:cNvSpPr txBox="1"/>
          <p:nvPr/>
        </p:nvSpPr>
        <p:spPr>
          <a:xfrm>
            <a:off x="795286" y="2815179"/>
            <a:ext cx="11414228" cy="556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6000"/>
            </a:pPr>
            <a:r>
              <a:rPr sz="5400"/>
              <a:t>Remember That God Is The Healer</a:t>
            </a:r>
            <a:r>
              <a:t/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Mark 2:13-17, II Kings 5:10-12</a:t>
            </a:r>
          </a:p>
          <a:p>
            <a:pPr>
              <a:lnSpc>
                <a:spcPct val="120000"/>
              </a:lnSpc>
              <a:defRPr sz="6000"/>
            </a:pPr>
            <a:r>
              <a:rPr sz="5400"/>
              <a:t>Pray, And Then Pray Again</a:t>
            </a:r>
            <a:r>
              <a:t/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Matthew 10:35-38, Colossians 4:2-6</a:t>
            </a:r>
          </a:p>
          <a:p>
            <a:pPr>
              <a:lnSpc>
                <a:spcPct val="120000"/>
              </a:lnSpc>
              <a:defRPr sz="6000"/>
            </a:pPr>
            <a:r>
              <a:rPr sz="5400"/>
              <a:t>Remember The Gospel Message</a:t>
            </a:r>
            <a:r>
              <a:t/>
            </a:r>
            <a:br/>
            <a:r>
              <a:rPr sz="4000">
                <a:solidFill>
                  <a:schemeClr val="accent1">
                    <a:lumOff val="13529"/>
                  </a:schemeClr>
                </a:solidFill>
              </a:rPr>
              <a:t>I Corinthians 15:3-8, Romans 5:6-10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bldLvl="5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&lt;none&gt;</dc:title>
  <dc:creator>gkreis</dc:creator>
  <cp:lastModifiedBy>Roswell</cp:lastModifiedBy>
  <cp:revision>2</cp:revision>
  <dcterms:modified xsi:type="dcterms:W3CDTF">2021-11-13T16:06:20Z</dcterms:modified>
</cp:coreProperties>
</file>