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2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22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929606" y="-12700"/>
            <a:ext cx="16551777" cy="1103451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21"/>
          </p:nvPr>
        </p:nvSpPr>
        <p:spPr>
          <a:xfrm>
            <a:off x="-647700" y="508000"/>
            <a:ext cx="12369801" cy="614253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2451058" y="-138499"/>
            <a:ext cx="13525502" cy="90170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21"/>
          </p:nvPr>
        </p:nvSpPr>
        <p:spPr>
          <a:xfrm>
            <a:off x="4473575" y="2032000"/>
            <a:ext cx="10287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6426200" y="4965700"/>
            <a:ext cx="5886450" cy="3924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6737350" y="639233"/>
            <a:ext cx="5880100" cy="39200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23"/>
          </p:nvPr>
        </p:nvSpPr>
        <p:spPr>
          <a:xfrm>
            <a:off x="-3400425" y="-127000"/>
            <a:ext cx="13525500" cy="9017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Double-click to edi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4" name="dealing_with_anxiety-title-3-Standard 4x3.jpg" descr="dealing_with_anxiety-title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Dealing With Discouragement"/>
          <p:cNvSpPr txBox="1"/>
          <p:nvPr/>
        </p:nvSpPr>
        <p:spPr>
          <a:xfrm>
            <a:off x="1937829" y="2465560"/>
            <a:ext cx="9129142" cy="429754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9000"/>
            </a:pPr>
            <a:r>
              <a:t>Dealing</a:t>
            </a:r>
            <a:br/>
            <a:r>
              <a:t>With</a:t>
            </a:r>
            <a:br/>
            <a:r>
              <a:t>Discouragement</a:t>
            </a:r>
          </a:p>
        </p:txBody>
      </p:sp>
      <p:sp>
        <p:nvSpPr>
          <p:cNvPr id="126" name="I Kings 19:1-18"/>
          <p:cNvSpPr txBox="1"/>
          <p:nvPr/>
        </p:nvSpPr>
        <p:spPr>
          <a:xfrm>
            <a:off x="3764152" y="7245818"/>
            <a:ext cx="5476495" cy="1019298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6000"/>
            </a:lvl1pPr>
          </a:lstStyle>
          <a:p>
            <a:pPr/>
            <a:r>
              <a:t>I Kings 19:1-18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bib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bible</a:t>
            </a:r>
          </a:p>
        </p:txBody>
      </p:sp>
      <p:sp>
        <p:nvSpPr>
          <p:cNvPr id="129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0" name="dealing_with_anxiety-alt-3-Standard 4x3.jpg" descr="dealing_with_anxiety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Even Elijah Faced  Discouragement"/>
          <p:cNvSpPr txBox="1"/>
          <p:nvPr/>
        </p:nvSpPr>
        <p:spPr>
          <a:xfrm>
            <a:off x="4297696" y="405485"/>
            <a:ext cx="4646474" cy="1356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4100"/>
            </a:pPr>
            <a:r>
              <a:t>Even Elijah Faced </a:t>
            </a:r>
            <a:br/>
            <a:r>
              <a:t>Discouragement </a:t>
            </a:r>
          </a:p>
        </p:txBody>
      </p:sp>
      <p:sp>
        <p:nvSpPr>
          <p:cNvPr id="132" name="I Kings 19"/>
          <p:cNvSpPr txBox="1"/>
          <p:nvPr/>
        </p:nvSpPr>
        <p:spPr>
          <a:xfrm>
            <a:off x="9106471" y="611264"/>
            <a:ext cx="3580258" cy="944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500"/>
            </a:lvl1pPr>
          </a:lstStyle>
          <a:p>
            <a:pPr/>
            <a:r>
              <a:t>I Kings 19 </a:t>
            </a:r>
          </a:p>
        </p:txBody>
      </p:sp>
      <p:sp>
        <p:nvSpPr>
          <p:cNvPr id="133" name="Elijah Had A Monumental Victory Ch.18:17-40…"/>
          <p:cNvSpPr txBox="1"/>
          <p:nvPr/>
        </p:nvSpPr>
        <p:spPr>
          <a:xfrm>
            <a:off x="644207" y="2143959"/>
            <a:ext cx="11716386" cy="74172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20000"/>
              </a:lnSpc>
              <a:defRPr sz="5500"/>
            </a:pPr>
            <a:r>
              <a:t>Elijah Had A Monumental Victory</a:t>
            </a:r>
            <a:br/>
            <a:r>
              <a:rPr sz="4500"/>
              <a:t>Ch.18:17-40</a:t>
            </a:r>
            <a:endParaRPr sz="4500"/>
          </a:p>
          <a:p>
            <a:pPr>
              <a:lnSpc>
                <a:spcPct val="120000"/>
              </a:lnSpc>
              <a:defRPr sz="5500"/>
            </a:pPr>
            <a:r>
              <a:t>He Was Forced To Flee For His Life</a:t>
            </a:r>
            <a:br>
              <a:rPr sz="4500"/>
            </a:br>
            <a:r>
              <a:rPr sz="4500"/>
              <a:t>Ch. 19:1-3</a:t>
            </a:r>
            <a:endParaRPr sz="4500"/>
          </a:p>
          <a:p>
            <a:pPr>
              <a:lnSpc>
                <a:spcPct val="120000"/>
              </a:lnSpc>
              <a:defRPr sz="5500"/>
            </a:pPr>
            <a:r>
              <a:t>He Faced Great Discouragement</a:t>
            </a:r>
            <a:br>
              <a:rPr sz="4500"/>
            </a:br>
            <a:r>
              <a:rPr sz="4500"/>
              <a:t>Ch. 19:4-8</a:t>
            </a:r>
            <a:endParaRPr sz="4500"/>
          </a:p>
          <a:p>
            <a:pPr>
              <a:lnSpc>
                <a:spcPct val="120000"/>
              </a:lnSpc>
              <a:defRPr sz="5500"/>
            </a:pPr>
            <a:r>
              <a:t>God Reveals His Almighty Nature</a:t>
            </a:r>
            <a:br>
              <a:rPr sz="4500"/>
            </a:br>
            <a:r>
              <a:rPr sz="4500"/>
              <a:t>Ch. 19:9-18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1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5" dur="1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6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7" name="dealing_with_anxiety-alt-3-Standard 4x3.jpg" descr="dealing_with_anxiety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Get Up…And Look! vs. 11-12…"/>
          <p:cNvSpPr txBox="1"/>
          <p:nvPr/>
        </p:nvSpPr>
        <p:spPr>
          <a:xfrm>
            <a:off x="1746491" y="2691590"/>
            <a:ext cx="9511818" cy="608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40000"/>
              </a:lnSpc>
              <a:defRPr sz="5000"/>
            </a:pPr>
            <a:r>
              <a:rPr sz="5400"/>
              <a:t>Get Up…And Look!</a:t>
            </a:r>
            <a:br/>
            <a:r>
              <a:rPr sz="4200"/>
              <a:t>vs. 11-12</a:t>
            </a:r>
            <a:endParaRPr sz="4200"/>
          </a:p>
          <a:p>
            <a:pPr>
              <a:lnSpc>
                <a:spcPct val="140000"/>
              </a:lnSpc>
              <a:defRPr sz="5000"/>
            </a:pPr>
            <a:r>
              <a:rPr sz="5400"/>
              <a:t>Get Up…And Serve!</a:t>
            </a:r>
            <a:br/>
            <a:r>
              <a:rPr sz="4200"/>
              <a:t>vs. 15-17</a:t>
            </a:r>
          </a:p>
          <a:p>
            <a:pPr>
              <a:lnSpc>
                <a:spcPct val="140000"/>
              </a:lnSpc>
              <a:defRPr sz="5000"/>
            </a:pPr>
            <a:r>
              <a:rPr sz="5400"/>
              <a:t>Get Up…And Work Together!</a:t>
            </a:r>
            <a:br/>
            <a:r>
              <a:rPr sz="4200"/>
              <a:t>vs. 15-18</a:t>
            </a:r>
          </a:p>
        </p:txBody>
      </p:sp>
      <p:sp>
        <p:nvSpPr>
          <p:cNvPr id="139" name="God’s Message"/>
          <p:cNvSpPr txBox="1"/>
          <p:nvPr/>
        </p:nvSpPr>
        <p:spPr>
          <a:xfrm>
            <a:off x="4448162" y="321187"/>
            <a:ext cx="4108476" cy="746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300"/>
            </a:lvl1pPr>
          </a:lstStyle>
          <a:p>
            <a:pPr/>
            <a:r>
              <a:t>God’s Message</a:t>
            </a:r>
          </a:p>
        </p:txBody>
      </p:sp>
      <p:sp>
        <p:nvSpPr>
          <p:cNvPr id="140" name="To Elijah"/>
          <p:cNvSpPr txBox="1"/>
          <p:nvPr/>
        </p:nvSpPr>
        <p:spPr>
          <a:xfrm>
            <a:off x="5353596" y="1159387"/>
            <a:ext cx="2297608" cy="746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300"/>
            </a:lvl1pPr>
          </a:lstStyle>
          <a:p>
            <a:pPr/>
            <a:r>
              <a:t>To Elijah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0" dur="1000"/>
                                        <p:tgtEl>
                                          <p:spTgt spid="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1000"/>
                                        <p:tgtEl>
                                          <p:spTgt spid="1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Double-click to edi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3" name="Double-click to edit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44" name="dealing_with_anxiety-alt-3-Standard 4x3.jpg" descr="dealing_with_anxiety-alt-3-Standard 4x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145" name="How We Must Face  Discouragement"/>
          <p:cNvSpPr txBox="1"/>
          <p:nvPr/>
        </p:nvSpPr>
        <p:spPr>
          <a:xfrm>
            <a:off x="4225224" y="443217"/>
            <a:ext cx="4791419" cy="12810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900"/>
            </a:pPr>
            <a:r>
              <a:t>How We Must Face </a:t>
            </a:r>
            <a:br/>
            <a:r>
              <a:t>Discouragement </a:t>
            </a:r>
          </a:p>
        </p:txBody>
      </p:sp>
      <p:sp>
        <p:nvSpPr>
          <p:cNvPr id="146" name="Difficulty Does Not Have To Define You Philippians 4:10-14, Genesis 37:24-28, 39:16-21…"/>
          <p:cNvSpPr txBox="1"/>
          <p:nvPr/>
        </p:nvSpPr>
        <p:spPr>
          <a:xfrm>
            <a:off x="136918" y="2691590"/>
            <a:ext cx="12730964" cy="60849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lnSpc>
                <a:spcPct val="140000"/>
              </a:lnSpc>
              <a:defRPr sz="5000"/>
            </a:pPr>
            <a:r>
              <a:rPr sz="5400"/>
              <a:t>Difficulty Does Not Have To Define You</a:t>
            </a:r>
            <a:br/>
            <a:r>
              <a:rPr sz="4200"/>
              <a:t>Philippians 4:10-14, Genesis 37:24-28, 39:16-21</a:t>
            </a:r>
            <a:endParaRPr sz="4200"/>
          </a:p>
          <a:p>
            <a:pPr>
              <a:lnSpc>
                <a:spcPct val="140000"/>
              </a:lnSpc>
              <a:defRPr sz="5000"/>
            </a:pPr>
            <a:r>
              <a:rPr sz="5400"/>
              <a:t>You Are Not Alone</a:t>
            </a:r>
            <a:br/>
            <a:r>
              <a:rPr sz="4200"/>
              <a:t>Acts 2:44-47, Isaiah 41:10-14</a:t>
            </a:r>
          </a:p>
          <a:p>
            <a:pPr>
              <a:lnSpc>
                <a:spcPct val="140000"/>
              </a:lnSpc>
              <a:defRPr sz="5000"/>
            </a:pPr>
            <a:r>
              <a:rPr sz="5400"/>
              <a:t>God Will Always Care For His People</a:t>
            </a:r>
            <a:br/>
            <a:r>
              <a:rPr sz="4200"/>
              <a:t>Joshua 1:6-9, Philippians 4:6-7, Psalm 34:15-18</a:t>
            </a:r>
          </a:p>
        </p:txBody>
      </p:sp>
      <p:sp>
        <p:nvSpPr>
          <p:cNvPr id="147" name="Always Know:"/>
          <p:cNvSpPr txBox="1"/>
          <p:nvPr/>
        </p:nvSpPr>
        <p:spPr>
          <a:xfrm>
            <a:off x="8938748" y="710653"/>
            <a:ext cx="3915704" cy="746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300" u="sng"/>
            </a:lvl1pPr>
          </a:lstStyle>
          <a:p>
            <a:pPr/>
            <a:r>
              <a:t>Always Know: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32" presetID="4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2" dur="1000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nodeType="with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15" dur="1000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0" dur="1000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32" presetID="4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ox(out)" transition="in">
                                      <p:cBhvr>
                                        <p:cTn id="25" dur="1000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6" grpId="2"/>
      <p:bldP build="whole" bldLvl="1" animBg="1" rev="0" advAuto="0" spid="14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Double-click to edit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0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750">
        <p:wipe dir="r"/>
      </p:transition>
    </mc:Choice>
    <mc:Fallback>
      <p:transition spd="fast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