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ouble-click to edit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Double-click to ed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4" name="the_land_of_milk_and_honey-title-3-Standard 4x3.jpg" descr="the_land_of_milk_and_honey-title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What Do You See? Numbers 13-14"/>
          <p:cNvSpPr txBox="1"/>
          <p:nvPr/>
        </p:nvSpPr>
        <p:spPr>
          <a:xfrm>
            <a:off x="1215212" y="2038784"/>
            <a:ext cx="10574377" cy="2814299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</a:pPr>
            <a:r>
              <a:rPr sz="9400"/>
              <a:t>What Do You See?</a:t>
            </a:r>
            <a:br/>
            <a:r>
              <a:rPr sz="6400"/>
              <a:t>Numbers 13-14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8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9" name="the_land_of_milk_and_honey-alt-3-Standard 4x3.jpg" descr="the_land_of_milk_and_honey-alt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The Mission Of The Spies"/>
          <p:cNvSpPr txBox="1"/>
          <p:nvPr/>
        </p:nvSpPr>
        <p:spPr>
          <a:xfrm>
            <a:off x="293878" y="490985"/>
            <a:ext cx="12417045" cy="130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000" u="sng">
                <a:solidFill>
                  <a:schemeClr val="accent2"/>
                </a:solidFill>
              </a:defRPr>
            </a:lvl1pPr>
          </a:lstStyle>
          <a:p>
            <a:pPr/>
            <a:r>
              <a:t>The Mission Of The Spies</a:t>
            </a:r>
          </a:p>
        </p:txBody>
      </p:sp>
      <p:sp>
        <p:nvSpPr>
          <p:cNvPr id="131" name="They Went &amp; Saw The Land vs. 17-29…"/>
          <p:cNvSpPr txBox="1"/>
          <p:nvPr/>
        </p:nvSpPr>
        <p:spPr>
          <a:xfrm>
            <a:off x="124015" y="2126809"/>
            <a:ext cx="12756770" cy="7214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30000"/>
              </a:lnSpc>
            </a:pPr>
            <a:r>
              <a:rPr sz="7000"/>
              <a:t>They Went &amp; Saw The Land</a:t>
            </a:r>
            <a:br>
              <a:rPr sz="6400"/>
            </a:br>
            <a:r>
              <a:rPr sz="5400"/>
              <a:t>vs. 17-29</a:t>
            </a:r>
            <a:endParaRPr sz="5400"/>
          </a:p>
          <a:p>
            <a:pPr>
              <a:lnSpc>
                <a:spcPct val="130000"/>
              </a:lnSpc>
            </a:pPr>
            <a:r>
              <a:rPr sz="7000"/>
              <a:t>They Gave Two Distinct Views</a:t>
            </a:r>
            <a:br>
              <a:rPr sz="6400"/>
            </a:br>
            <a:r>
              <a:rPr sz="5400"/>
              <a:t>vs. 30-33</a:t>
            </a:r>
            <a:endParaRPr sz="6400"/>
          </a:p>
          <a:p>
            <a:pPr>
              <a:lnSpc>
                <a:spcPct val="120000"/>
              </a:lnSpc>
            </a:pPr>
            <a:r>
              <a:rPr sz="7000"/>
              <a:t>Israel Panics</a:t>
            </a:r>
            <a:br>
              <a:rPr sz="6400"/>
            </a:br>
            <a:r>
              <a:rPr sz="5400"/>
              <a:t>14:1-4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0" dur="1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5" dur="1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0" dur="1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5" name="the_land_of_milk_and_honey-alt-3-Standard 4x3.jpg" descr="the_land_of_milk_and_honey-alt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What They Focused On"/>
          <p:cNvSpPr txBox="1"/>
          <p:nvPr/>
        </p:nvSpPr>
        <p:spPr>
          <a:xfrm>
            <a:off x="476694" y="644306"/>
            <a:ext cx="12051412" cy="1378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500" u="sng">
                <a:solidFill>
                  <a:schemeClr val="accent2"/>
                </a:solidFill>
              </a:defRPr>
            </a:lvl1pPr>
          </a:lstStyle>
          <a:p>
            <a:pPr/>
            <a:r>
              <a:t>What They Focused On</a:t>
            </a:r>
          </a:p>
        </p:txBody>
      </p:sp>
      <p:sp>
        <p:nvSpPr>
          <p:cNvPr id="137" name="The Dangers In The Land…"/>
          <p:cNvSpPr txBox="1"/>
          <p:nvPr/>
        </p:nvSpPr>
        <p:spPr>
          <a:xfrm>
            <a:off x="205429" y="2954771"/>
            <a:ext cx="12593943" cy="2692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80000"/>
              </a:lnSpc>
              <a:defRPr sz="6100"/>
            </a:pPr>
            <a:r>
              <a:t>The Dangers In The Land</a:t>
            </a:r>
          </a:p>
          <a:p>
            <a:pPr>
              <a:lnSpc>
                <a:spcPct val="180000"/>
              </a:lnSpc>
              <a:defRPr sz="6100"/>
            </a:pPr>
            <a:r>
              <a:t>How “Hopeless” Their Cause Was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0" dur="1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5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0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1" name="the_land_of_milk_and_honey-alt-3-Standard 4x3.jpg" descr="the_land_of_milk_and_honey-alt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What Do I Focus On?"/>
          <p:cNvSpPr txBox="1"/>
          <p:nvPr/>
        </p:nvSpPr>
        <p:spPr>
          <a:xfrm>
            <a:off x="1016984" y="644306"/>
            <a:ext cx="10970832" cy="1378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500" u="sng">
                <a:solidFill>
                  <a:schemeClr val="accent2"/>
                </a:solidFill>
              </a:defRPr>
            </a:lvl1pPr>
          </a:lstStyle>
          <a:p>
            <a:pPr/>
            <a:r>
              <a:t>What Do I Focus On?</a:t>
            </a:r>
          </a:p>
        </p:txBody>
      </p:sp>
      <p:sp>
        <p:nvSpPr>
          <p:cNvPr id="143" name="Do I See The Land Or The Giants?…"/>
          <p:cNvSpPr txBox="1"/>
          <p:nvPr/>
        </p:nvSpPr>
        <p:spPr>
          <a:xfrm>
            <a:off x="52489" y="2895397"/>
            <a:ext cx="12899822" cy="3962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70000"/>
              </a:lnSpc>
            </a:pPr>
            <a:r>
              <a:rPr sz="5700"/>
              <a:t>Do I See The Land Or The Giants?</a:t>
            </a:r>
            <a:endParaRPr sz="5400"/>
          </a:p>
          <a:p>
            <a:pPr>
              <a:lnSpc>
                <a:spcPct val="170000"/>
              </a:lnSpc>
            </a:pPr>
            <a:r>
              <a:rPr sz="5700"/>
              <a:t>Do I Let The Giants Frighten Me?</a:t>
            </a:r>
            <a:endParaRPr sz="6400"/>
          </a:p>
          <a:p>
            <a:pPr>
              <a:lnSpc>
                <a:spcPct val="170000"/>
              </a:lnSpc>
            </a:pPr>
            <a:r>
              <a:rPr sz="5700"/>
              <a:t>Am I A Thermometer Or Thermostat?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0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5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0" dur="10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6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7" name="the_land_of_milk_and_honey-alt-3-Standard 4x3.jpg" descr="the_land_of_milk_and_honey-alt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How Can I See God’s Plan?"/>
          <p:cNvSpPr txBox="1"/>
          <p:nvPr/>
        </p:nvSpPr>
        <p:spPr>
          <a:xfrm>
            <a:off x="207162" y="712498"/>
            <a:ext cx="12590476" cy="124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 u="sng">
                <a:solidFill>
                  <a:schemeClr val="accent2"/>
                </a:solidFill>
              </a:defRPr>
            </a:lvl1pPr>
          </a:lstStyle>
          <a:p>
            <a:pPr/>
            <a:r>
              <a:t>How Can I See God’s Plan?</a:t>
            </a:r>
          </a:p>
        </p:txBody>
      </p:sp>
      <p:sp>
        <p:nvSpPr>
          <p:cNvPr id="149" name="Remember What He Has Promised Matthew 6:33…"/>
          <p:cNvSpPr txBox="1"/>
          <p:nvPr/>
        </p:nvSpPr>
        <p:spPr>
          <a:xfrm>
            <a:off x="211747" y="2559509"/>
            <a:ext cx="12581306" cy="6349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30000"/>
              </a:lnSpc>
            </a:pPr>
            <a:r>
              <a:rPr sz="5700"/>
              <a:t>Remember What He Has Promised</a:t>
            </a:r>
            <a:br>
              <a:rPr sz="6400"/>
            </a:br>
            <a:r>
              <a:rPr sz="4800"/>
              <a:t>Matthew 6:33</a:t>
            </a:r>
            <a:endParaRPr sz="5400"/>
          </a:p>
          <a:p>
            <a:pPr>
              <a:lnSpc>
                <a:spcPct val="130000"/>
              </a:lnSpc>
            </a:pPr>
            <a:r>
              <a:rPr sz="5700"/>
              <a:t>See The Blessings He Has Delivered</a:t>
            </a:r>
            <a:br>
              <a:rPr sz="6400"/>
            </a:br>
            <a:r>
              <a:rPr sz="4800"/>
              <a:t>Colossians 4:2</a:t>
            </a:r>
            <a:endParaRPr sz="6400"/>
          </a:p>
          <a:p>
            <a:pPr>
              <a:lnSpc>
                <a:spcPct val="120000"/>
              </a:lnSpc>
            </a:pPr>
            <a:r>
              <a:rPr sz="5700"/>
              <a:t>Trust Him To Overcome The Giants</a:t>
            </a:r>
            <a:br>
              <a:rPr sz="5700"/>
            </a:br>
            <a:r>
              <a:rPr sz="4800"/>
              <a:t>Romans 8:38-39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0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5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0" dur="1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