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1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320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7871" y="1852810"/>
            <a:ext cx="11609058" cy="3302001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41897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 spc="-38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572574"/>
            <a:ext cx="11607800" cy="5637406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21"/>
          </p:nvPr>
        </p:nvSpPr>
        <p:spPr>
          <a:xfrm>
            <a:off x="6545374" y="5099050"/>
            <a:ext cx="5952902" cy="3962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22"/>
          </p:nvPr>
        </p:nvSpPr>
        <p:spPr>
          <a:xfrm>
            <a:off x="-5214707" y="647700"/>
            <a:ext cx="16967201" cy="84298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23"/>
          </p:nvPr>
        </p:nvSpPr>
        <p:spPr>
          <a:xfrm>
            <a:off x="6553200" y="698500"/>
            <a:ext cx="5956300" cy="3964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824550" y="-232551"/>
            <a:ext cx="15056595" cy="100496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1447800" y="0"/>
            <a:ext cx="1593546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71591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Image"/>
          <p:cNvSpPr>
            <a:spLocks noGrp="1"/>
          </p:cNvSpPr>
          <p:nvPr>
            <p:ph type="pic" idx="21"/>
          </p:nvPr>
        </p:nvSpPr>
        <p:spPr>
          <a:xfrm>
            <a:off x="5245100" y="673100"/>
            <a:ext cx="8382202" cy="83885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79800"/>
            <a:ext cx="5105400" cy="558800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825500" y="647700"/>
            <a:ext cx="16967200" cy="84298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6892"/>
            <a:ext cx="11607800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53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5" name="dangers_of_division-title-3-Standard 4x3.jpg" descr="dangers_of_division-title-3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Christian Living  In Today’s Culture"/>
          <p:cNvSpPr txBox="1"/>
          <p:nvPr/>
        </p:nvSpPr>
        <p:spPr>
          <a:xfrm>
            <a:off x="697871" y="853744"/>
            <a:ext cx="11609058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>
              <a:lnSpc>
                <a:spcPct val="80000"/>
              </a:lnSpc>
              <a:defRPr sz="8200" b="1" u="sng" spc="-164">
                <a:solidFill>
                  <a:srgbClr val="441426"/>
                </a:solidFill>
              </a:defRPr>
            </a:pPr>
            <a:r>
              <a:rPr dirty="0"/>
              <a:t>Christian Living</a:t>
            </a:r>
            <a:br>
              <a:rPr dirty="0"/>
            </a:br>
            <a:r>
              <a:rPr dirty="0"/>
              <a:t>In Today’s Culture</a:t>
            </a:r>
          </a:p>
        </p:txBody>
      </p:sp>
      <p:sp>
        <p:nvSpPr>
          <p:cNvPr id="157" name="Standing In The Gap"/>
          <p:cNvSpPr txBox="1"/>
          <p:nvPr/>
        </p:nvSpPr>
        <p:spPr>
          <a:xfrm>
            <a:off x="4236961" y="4250462"/>
            <a:ext cx="4530878" cy="388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200" b="1">
                <a:solidFill>
                  <a:srgbClr val="441426"/>
                </a:solidFill>
              </a:defRPr>
            </a:pPr>
            <a:r>
              <a:t>Standing</a:t>
            </a:r>
            <a:br/>
            <a:r>
              <a:t>In The</a:t>
            </a:r>
            <a:br/>
            <a:r>
              <a:t>Gap</a:t>
            </a:r>
          </a:p>
        </p:txBody>
      </p:sp>
      <p:sp>
        <p:nvSpPr>
          <p:cNvPr id="158" name="Ezekiel  22"/>
          <p:cNvSpPr txBox="1"/>
          <p:nvPr/>
        </p:nvSpPr>
        <p:spPr>
          <a:xfrm>
            <a:off x="8991104" y="5679855"/>
            <a:ext cx="3575585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7400" b="1"/>
            </a:pPr>
            <a:r>
              <a:t>Ezekiel </a:t>
            </a:r>
            <a:br/>
            <a:r>
              <a:t>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6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3" name="dangers_of_division-alt-3-Standard 4x3.jpg" descr="dangers_of_division-alt-3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“I Sought A Man”"/>
          <p:cNvSpPr txBox="1"/>
          <p:nvPr/>
        </p:nvSpPr>
        <p:spPr>
          <a:xfrm>
            <a:off x="2059101" y="265239"/>
            <a:ext cx="8886598" cy="136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 b="1" u="sng"/>
            </a:lvl1pPr>
          </a:lstStyle>
          <a:p>
            <a:r>
              <a:t>“I Sought A Man”</a:t>
            </a:r>
          </a:p>
        </p:txBody>
      </p:sp>
      <p:sp>
        <p:nvSpPr>
          <p:cNvPr id="165" name="The Leaders Had Failed Ezekiel 22:25-29, 13:1-5…"/>
          <p:cNvSpPr txBox="1"/>
          <p:nvPr/>
        </p:nvSpPr>
        <p:spPr>
          <a:xfrm>
            <a:off x="1406677" y="1389694"/>
            <a:ext cx="10191446" cy="5484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8000" b="1"/>
            </a:pPr>
            <a:r>
              <a:rPr sz="6200"/>
              <a:t>The Leaders Had Failed</a:t>
            </a:r>
            <a:br/>
            <a:r>
              <a:rPr sz="4800"/>
              <a:t>Ezekiel 22:25-29, 13:1-5</a:t>
            </a:r>
            <a:endParaRPr sz="5000"/>
          </a:p>
          <a:p>
            <a:pPr>
              <a:lnSpc>
                <a:spcPct val="90000"/>
              </a:lnSpc>
              <a:defRPr sz="8000" b="1"/>
            </a:pPr>
            <a:r>
              <a:rPr sz="6200"/>
              <a:t>The People Had Failed</a:t>
            </a:r>
            <a:br/>
            <a:r>
              <a:rPr sz="4800"/>
              <a:t>Ezekiel 22:29 </a:t>
            </a:r>
          </a:p>
          <a:p>
            <a:pPr>
              <a:lnSpc>
                <a:spcPct val="90000"/>
              </a:lnSpc>
              <a:defRPr sz="8000" b="1"/>
            </a:pPr>
            <a:r>
              <a:rPr sz="6200"/>
              <a:t>Judgment Was Poured Out</a:t>
            </a:r>
            <a:br/>
            <a:r>
              <a:rPr sz="4800"/>
              <a:t>Ezekiel 22:30-31, Psalm 106:23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6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0" name="dangers_of_division-alt-3-Standard 4x3.jpg" descr="dangers_of_division-alt-3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What Is Standing In The Gap?"/>
          <p:cNvSpPr txBox="1"/>
          <p:nvPr/>
        </p:nvSpPr>
        <p:spPr>
          <a:xfrm>
            <a:off x="628777" y="594055"/>
            <a:ext cx="11747247" cy="1080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 b="1" u="sng"/>
            </a:lvl1pPr>
          </a:lstStyle>
          <a:p>
            <a:r>
              <a:t>What Is Standing In The Gap?</a:t>
            </a:r>
          </a:p>
        </p:txBody>
      </p:sp>
      <p:sp>
        <p:nvSpPr>
          <p:cNvPr id="172" name="Walls Were For Protection- A Gap Would Be A Vulnerability Ezekiel 22…"/>
          <p:cNvSpPr txBox="1"/>
          <p:nvPr/>
        </p:nvSpPr>
        <p:spPr>
          <a:xfrm>
            <a:off x="817117" y="1897739"/>
            <a:ext cx="11370565" cy="4671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sz="4600" b="1"/>
            </a:pPr>
            <a:r>
              <a:rPr sz="6000"/>
              <a:t>Walls Were For Protection-</a:t>
            </a:r>
            <a:br>
              <a:rPr sz="6000"/>
            </a:br>
            <a:r>
              <a:rPr sz="6000"/>
              <a:t>A Gap Would Be A Vulnerability</a:t>
            </a:r>
            <a:br/>
            <a:r>
              <a:t>Ezekiel 22</a:t>
            </a:r>
          </a:p>
          <a:p>
            <a:pPr>
              <a:lnSpc>
                <a:spcPct val="110000"/>
              </a:lnSpc>
              <a:defRPr sz="4600" b="1"/>
            </a:pPr>
            <a:r>
              <a:rPr sz="6000"/>
              <a:t>To Know Danger Is Coming</a:t>
            </a:r>
            <a:br/>
            <a:r>
              <a:t>Acts 20:14-31, Titus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75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dangers_of_division-alt-3-Standard 4x3.jpg" descr="dangers_of_division-alt-3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How To Bridge The Gap"/>
          <p:cNvSpPr txBox="1"/>
          <p:nvPr/>
        </p:nvSpPr>
        <p:spPr>
          <a:xfrm>
            <a:off x="726185" y="550252"/>
            <a:ext cx="11552429" cy="13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u="sng"/>
            </a:lvl1pPr>
          </a:lstStyle>
          <a:p>
            <a:r>
              <a:t>How To Bridge The Gap</a:t>
            </a:r>
          </a:p>
        </p:txBody>
      </p:sp>
      <p:sp>
        <p:nvSpPr>
          <p:cNvPr id="179" name="Be Willing To Stand Alone Galatians 6:9, II Thessalonians 3:13…"/>
          <p:cNvSpPr txBox="1"/>
          <p:nvPr/>
        </p:nvSpPr>
        <p:spPr>
          <a:xfrm>
            <a:off x="1160462" y="2138157"/>
            <a:ext cx="10683876" cy="425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b="1"/>
            </a:pPr>
            <a:r>
              <a:rPr sz="6600"/>
              <a:t>Be Willing To Stand Alone</a:t>
            </a:r>
            <a:br>
              <a:rPr sz="6800"/>
            </a:br>
            <a:r>
              <a:rPr sz="5000"/>
              <a:t>Galatians 6:9, II Thessalonians 3:13</a:t>
            </a:r>
          </a:p>
          <a:p>
            <a:pPr>
              <a:lnSpc>
                <a:spcPct val="120000"/>
              </a:lnSpc>
              <a:defRPr sz="8000" b="1"/>
            </a:pPr>
            <a:r>
              <a:rPr sz="6600"/>
              <a:t>Be An Encourager</a:t>
            </a:r>
            <a:br>
              <a:rPr sz="6600"/>
            </a:br>
            <a:r>
              <a:rPr sz="5000"/>
              <a:t>Acts 4:36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8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dangers_of_division-alt-3-Standard 4x3.jpg" descr="dangers_of_division-alt-3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How To Bridge The Gap"/>
          <p:cNvSpPr txBox="1"/>
          <p:nvPr/>
        </p:nvSpPr>
        <p:spPr>
          <a:xfrm>
            <a:off x="726185" y="499452"/>
            <a:ext cx="11552429" cy="13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u="sng"/>
            </a:lvl1pPr>
          </a:lstStyle>
          <a:p>
            <a:r>
              <a:t>How To Bridge The Gap</a:t>
            </a:r>
          </a:p>
        </p:txBody>
      </p:sp>
      <p:sp>
        <p:nvSpPr>
          <p:cNvPr id="186" name="Fight “Necessary Battles” II Timothy 4:2-3, 6-8…"/>
          <p:cNvSpPr txBox="1"/>
          <p:nvPr/>
        </p:nvSpPr>
        <p:spPr>
          <a:xfrm>
            <a:off x="1463192" y="2335426"/>
            <a:ext cx="10078416" cy="388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 b="1"/>
            </a:pPr>
            <a:r>
              <a:rPr sz="6400"/>
              <a:t>Fight “Necessary Battles”</a:t>
            </a:r>
            <a:br>
              <a:rPr sz="6600"/>
            </a:br>
            <a:r>
              <a:rPr sz="5000"/>
              <a:t>II Timothy 4:2-3, 6-8</a:t>
            </a:r>
          </a:p>
          <a:p>
            <a:pPr>
              <a:defRPr sz="8000" b="1"/>
            </a:pPr>
            <a:r>
              <a:rPr sz="6400"/>
              <a:t>Know Victory Is Certain</a:t>
            </a:r>
            <a:br/>
            <a:r>
              <a:rPr sz="5000"/>
              <a:t>Revelation 17:14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Macintosh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 Neue</vt:lpstr>
      <vt:lpstr>Helvetica Neue Medium</vt:lpstr>
      <vt:lpstr>20_BasicBlack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2021-11-09T20:03:59Z</dcterms:modified>
</cp:coreProperties>
</file>