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7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4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3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4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8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66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6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3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9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C6BF2-1B42-D044-BCAF-A45875540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281" y="1679946"/>
            <a:ext cx="10409274" cy="2424222"/>
          </a:xfrm>
        </p:spPr>
        <p:txBody>
          <a:bodyPr/>
          <a:lstStyle/>
          <a:p>
            <a:pPr algn="ctr"/>
            <a:r>
              <a:rPr lang="en-US" dirty="0"/>
              <a:t>Knowing and Living in Christ</a:t>
            </a:r>
          </a:p>
        </p:txBody>
      </p:sp>
    </p:spTree>
    <p:extLst>
      <p:ext uri="{BB962C8B-B14F-4D97-AF65-F5344CB8AC3E}">
        <p14:creationId xmlns:p14="http://schemas.microsoft.com/office/powerpoint/2010/main" val="389107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9470-8F24-0F47-BB40-D7D9C19AC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174" y="1353312"/>
            <a:ext cx="10803742" cy="3035808"/>
          </a:xfrm>
        </p:spPr>
        <p:txBody>
          <a:bodyPr/>
          <a:lstStyle/>
          <a:p>
            <a:r>
              <a:rPr lang="en-US" sz="6000" dirty="0"/>
              <a:t>“To live is ___ AND TO DIE IS ___”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78393-63FA-124F-84B8-62E200516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PHILIPPIANS 1:21</a:t>
            </a:r>
          </a:p>
        </p:txBody>
      </p:sp>
    </p:spTree>
    <p:extLst>
      <p:ext uri="{BB962C8B-B14F-4D97-AF65-F5344CB8AC3E}">
        <p14:creationId xmlns:p14="http://schemas.microsoft.com/office/powerpoint/2010/main" val="1785055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{6EA40064-BDA3-E048-9404-79CE3AAB83F6}tf10001070</Template>
  <TotalTime>3611</TotalTime>
  <Words>17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Rockwell</vt:lpstr>
      <vt:lpstr>Rockwell Condensed</vt:lpstr>
      <vt:lpstr>Rockwell Extra Bold</vt:lpstr>
      <vt:lpstr>Wingdings</vt:lpstr>
      <vt:lpstr>Wood Type</vt:lpstr>
      <vt:lpstr>Knowing and Living in Christ</vt:lpstr>
      <vt:lpstr>“To live is ___ AND TO DIE IS ___”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and Living in Christ</dc:title>
  <dc:creator>Microsoft Office User</dc:creator>
  <cp:lastModifiedBy>Microsoft Office User</cp:lastModifiedBy>
  <cp:revision>3</cp:revision>
  <dcterms:created xsi:type="dcterms:W3CDTF">2023-02-22T01:55:18Z</dcterms:created>
  <dcterms:modified xsi:type="dcterms:W3CDTF">2023-02-24T14:07:23Z</dcterms:modified>
</cp:coreProperties>
</file>