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60" r:id="rId3"/>
    <p:sldId id="259" r:id="rId4"/>
    <p:sldId id="263"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D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4728"/>
  </p:normalViewPr>
  <p:slideViewPr>
    <p:cSldViewPr snapToGrid="0">
      <p:cViewPr varScale="1">
        <p:scale>
          <a:sx n="84" d="100"/>
          <a:sy n="84" d="100"/>
        </p:scale>
        <p:origin x="200"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6F540-5A30-664E-9FB1-616A79EED769}" type="datetimeFigureOut">
              <a:rPr lang="en-US" smtClean="0"/>
              <a:t>1/19/24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25B67-420C-184D-9E9A-79A343563EB3}" type="slidenum">
              <a:rPr lang="en-US" smtClean="0"/>
              <a:t>‹#›</a:t>
            </a:fld>
            <a:endParaRPr lang="en-US"/>
          </a:p>
        </p:txBody>
      </p:sp>
    </p:spTree>
    <p:extLst>
      <p:ext uri="{BB962C8B-B14F-4D97-AF65-F5344CB8AC3E}">
        <p14:creationId xmlns:p14="http://schemas.microsoft.com/office/powerpoint/2010/main" val="241391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D51B4C-1054-4945-9BDF-6D885F5273D7}" type="slidenum">
              <a:rPr lang="en-US" smtClean="0"/>
              <a:t>1</a:t>
            </a:fld>
            <a:endParaRPr lang="en-US"/>
          </a:p>
        </p:txBody>
      </p:sp>
    </p:spTree>
    <p:extLst>
      <p:ext uri="{BB962C8B-B14F-4D97-AF65-F5344CB8AC3E}">
        <p14:creationId xmlns:p14="http://schemas.microsoft.com/office/powerpoint/2010/main" val="371458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92A5-F147-83B5-4BF2-945818A0D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6AF79A-D64B-473A-26F3-623B17122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B63CB4-8150-0B15-7F03-6AC4732250FF}"/>
              </a:ext>
            </a:extLst>
          </p:cNvPr>
          <p:cNvSpPr>
            <a:spLocks noGrp="1"/>
          </p:cNvSpPr>
          <p:nvPr>
            <p:ph type="dt" sz="half" idx="10"/>
          </p:nvPr>
        </p:nvSpPr>
        <p:spPr/>
        <p:txBody>
          <a:bodyPr/>
          <a:lstStyle/>
          <a:p>
            <a:fld id="{ACCA02B1-9453-AE41-BAFF-32A0262010A4}" type="datetimeFigureOut">
              <a:rPr lang="en-US" smtClean="0"/>
              <a:t>1/19/24</a:t>
            </a:fld>
            <a:endParaRPr lang="en-US"/>
          </a:p>
        </p:txBody>
      </p:sp>
      <p:sp>
        <p:nvSpPr>
          <p:cNvPr id="5" name="Footer Placeholder 4">
            <a:extLst>
              <a:ext uri="{FF2B5EF4-FFF2-40B4-BE49-F238E27FC236}">
                <a16:creationId xmlns:a16="http://schemas.microsoft.com/office/drawing/2014/main" id="{2CAF52C5-69D2-11A2-BBB6-3605B8625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5510E-559B-55A2-7573-E0B0063A25DD}"/>
              </a:ext>
            </a:extLst>
          </p:cNvPr>
          <p:cNvSpPr>
            <a:spLocks noGrp="1"/>
          </p:cNvSpPr>
          <p:nvPr>
            <p:ph type="sldNum" sz="quarter" idx="12"/>
          </p:nvPr>
        </p:nvSpPr>
        <p:spPr/>
        <p:txBody>
          <a:bodyPr/>
          <a:lstStyle/>
          <a:p>
            <a:fld id="{A346350D-7E65-4342-9862-5D39103BE3FB}" type="slidenum">
              <a:rPr lang="en-US" smtClean="0"/>
              <a:t>‹#›</a:t>
            </a:fld>
            <a:endParaRPr lang="en-US"/>
          </a:p>
        </p:txBody>
      </p:sp>
    </p:spTree>
    <p:extLst>
      <p:ext uri="{BB962C8B-B14F-4D97-AF65-F5344CB8AC3E}">
        <p14:creationId xmlns:p14="http://schemas.microsoft.com/office/powerpoint/2010/main" val="1528862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448B-ED93-5E22-D555-A6A21D6A7F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C4D44C-E4E2-F79F-EC93-936E6A27D4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D18CE-480F-BE80-6E4C-F3D4E23B8E66}"/>
              </a:ext>
            </a:extLst>
          </p:cNvPr>
          <p:cNvSpPr>
            <a:spLocks noGrp="1"/>
          </p:cNvSpPr>
          <p:nvPr>
            <p:ph type="dt" sz="half" idx="10"/>
          </p:nvPr>
        </p:nvSpPr>
        <p:spPr/>
        <p:txBody>
          <a:bodyPr/>
          <a:lstStyle/>
          <a:p>
            <a:fld id="{ACCA02B1-9453-AE41-BAFF-32A0262010A4}" type="datetimeFigureOut">
              <a:rPr lang="en-US" smtClean="0"/>
              <a:t>1/19/24</a:t>
            </a:fld>
            <a:endParaRPr lang="en-US"/>
          </a:p>
        </p:txBody>
      </p:sp>
      <p:sp>
        <p:nvSpPr>
          <p:cNvPr id="5" name="Footer Placeholder 4">
            <a:extLst>
              <a:ext uri="{FF2B5EF4-FFF2-40B4-BE49-F238E27FC236}">
                <a16:creationId xmlns:a16="http://schemas.microsoft.com/office/drawing/2014/main" id="{7B363257-9482-350B-EE0B-F6E05A0882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34040-3757-21E5-F62E-070211B4D9E6}"/>
              </a:ext>
            </a:extLst>
          </p:cNvPr>
          <p:cNvSpPr>
            <a:spLocks noGrp="1"/>
          </p:cNvSpPr>
          <p:nvPr>
            <p:ph type="sldNum" sz="quarter" idx="12"/>
          </p:nvPr>
        </p:nvSpPr>
        <p:spPr/>
        <p:txBody>
          <a:bodyPr/>
          <a:lstStyle/>
          <a:p>
            <a:fld id="{A346350D-7E65-4342-9862-5D39103BE3FB}" type="slidenum">
              <a:rPr lang="en-US" smtClean="0"/>
              <a:t>‹#›</a:t>
            </a:fld>
            <a:endParaRPr lang="en-US"/>
          </a:p>
        </p:txBody>
      </p:sp>
    </p:spTree>
    <p:extLst>
      <p:ext uri="{BB962C8B-B14F-4D97-AF65-F5344CB8AC3E}">
        <p14:creationId xmlns:p14="http://schemas.microsoft.com/office/powerpoint/2010/main" val="2268085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8D0AF-8CAD-67AE-B905-28DA61A6EE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2A65E4-2969-B7F6-BA11-9ECC4BB31E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C5388-00BF-A673-9774-896C143BD1E4}"/>
              </a:ext>
            </a:extLst>
          </p:cNvPr>
          <p:cNvSpPr>
            <a:spLocks noGrp="1"/>
          </p:cNvSpPr>
          <p:nvPr>
            <p:ph type="dt" sz="half" idx="10"/>
          </p:nvPr>
        </p:nvSpPr>
        <p:spPr/>
        <p:txBody>
          <a:bodyPr/>
          <a:lstStyle/>
          <a:p>
            <a:fld id="{ACCA02B1-9453-AE41-BAFF-32A0262010A4}" type="datetimeFigureOut">
              <a:rPr lang="en-US" smtClean="0"/>
              <a:t>1/19/24</a:t>
            </a:fld>
            <a:endParaRPr lang="en-US"/>
          </a:p>
        </p:txBody>
      </p:sp>
      <p:sp>
        <p:nvSpPr>
          <p:cNvPr id="5" name="Footer Placeholder 4">
            <a:extLst>
              <a:ext uri="{FF2B5EF4-FFF2-40B4-BE49-F238E27FC236}">
                <a16:creationId xmlns:a16="http://schemas.microsoft.com/office/drawing/2014/main" id="{85FF17C8-65CF-665C-2696-5094BD18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027185-F753-9668-88C1-96D12C2903C8}"/>
              </a:ext>
            </a:extLst>
          </p:cNvPr>
          <p:cNvSpPr>
            <a:spLocks noGrp="1"/>
          </p:cNvSpPr>
          <p:nvPr>
            <p:ph type="sldNum" sz="quarter" idx="12"/>
          </p:nvPr>
        </p:nvSpPr>
        <p:spPr/>
        <p:txBody>
          <a:bodyPr/>
          <a:lstStyle/>
          <a:p>
            <a:fld id="{A346350D-7E65-4342-9862-5D39103BE3FB}" type="slidenum">
              <a:rPr lang="en-US" smtClean="0"/>
              <a:t>‹#›</a:t>
            </a:fld>
            <a:endParaRPr lang="en-US"/>
          </a:p>
        </p:txBody>
      </p:sp>
    </p:spTree>
    <p:extLst>
      <p:ext uri="{BB962C8B-B14F-4D97-AF65-F5344CB8AC3E}">
        <p14:creationId xmlns:p14="http://schemas.microsoft.com/office/powerpoint/2010/main" val="262025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0DC8-E6A4-4EBF-01D5-6AA7E8B0E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A3F8E-7C65-CE31-0866-ECC622A325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74F11-8A32-D188-2F42-B797A3CB32C2}"/>
              </a:ext>
            </a:extLst>
          </p:cNvPr>
          <p:cNvSpPr>
            <a:spLocks noGrp="1"/>
          </p:cNvSpPr>
          <p:nvPr>
            <p:ph type="dt" sz="half" idx="10"/>
          </p:nvPr>
        </p:nvSpPr>
        <p:spPr/>
        <p:txBody>
          <a:bodyPr/>
          <a:lstStyle/>
          <a:p>
            <a:fld id="{ACCA02B1-9453-AE41-BAFF-32A0262010A4}" type="datetimeFigureOut">
              <a:rPr lang="en-US" smtClean="0"/>
              <a:t>1/19/24</a:t>
            </a:fld>
            <a:endParaRPr lang="en-US"/>
          </a:p>
        </p:txBody>
      </p:sp>
      <p:sp>
        <p:nvSpPr>
          <p:cNvPr id="5" name="Footer Placeholder 4">
            <a:extLst>
              <a:ext uri="{FF2B5EF4-FFF2-40B4-BE49-F238E27FC236}">
                <a16:creationId xmlns:a16="http://schemas.microsoft.com/office/drawing/2014/main" id="{421D1A3A-0DFB-65D7-37F1-0D127B021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4DA25-40D2-D680-1A2F-25215B599636}"/>
              </a:ext>
            </a:extLst>
          </p:cNvPr>
          <p:cNvSpPr>
            <a:spLocks noGrp="1"/>
          </p:cNvSpPr>
          <p:nvPr>
            <p:ph type="sldNum" sz="quarter" idx="12"/>
          </p:nvPr>
        </p:nvSpPr>
        <p:spPr/>
        <p:txBody>
          <a:bodyPr/>
          <a:lstStyle/>
          <a:p>
            <a:fld id="{A346350D-7E65-4342-9862-5D39103BE3FB}" type="slidenum">
              <a:rPr lang="en-US" smtClean="0"/>
              <a:t>‹#›</a:t>
            </a:fld>
            <a:endParaRPr lang="en-US"/>
          </a:p>
        </p:txBody>
      </p:sp>
    </p:spTree>
    <p:extLst>
      <p:ext uri="{BB962C8B-B14F-4D97-AF65-F5344CB8AC3E}">
        <p14:creationId xmlns:p14="http://schemas.microsoft.com/office/powerpoint/2010/main" val="162083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9B39-23F6-EDC6-BB8C-5071C43E6D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7932A4-EA21-0966-B5BD-885BBF9B2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6DA9FA-D5B6-721A-14FC-B7CF3D8A096D}"/>
              </a:ext>
            </a:extLst>
          </p:cNvPr>
          <p:cNvSpPr>
            <a:spLocks noGrp="1"/>
          </p:cNvSpPr>
          <p:nvPr>
            <p:ph type="dt" sz="half" idx="10"/>
          </p:nvPr>
        </p:nvSpPr>
        <p:spPr/>
        <p:txBody>
          <a:bodyPr/>
          <a:lstStyle/>
          <a:p>
            <a:fld id="{ACCA02B1-9453-AE41-BAFF-32A0262010A4}" type="datetimeFigureOut">
              <a:rPr lang="en-US" smtClean="0"/>
              <a:t>1/19/24</a:t>
            </a:fld>
            <a:endParaRPr lang="en-US"/>
          </a:p>
        </p:txBody>
      </p:sp>
      <p:sp>
        <p:nvSpPr>
          <p:cNvPr id="5" name="Footer Placeholder 4">
            <a:extLst>
              <a:ext uri="{FF2B5EF4-FFF2-40B4-BE49-F238E27FC236}">
                <a16:creationId xmlns:a16="http://schemas.microsoft.com/office/drawing/2014/main" id="{65578DF2-0C8F-8F47-E181-51569DBC6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03299-4B66-37E2-BD3B-46B03C674492}"/>
              </a:ext>
            </a:extLst>
          </p:cNvPr>
          <p:cNvSpPr>
            <a:spLocks noGrp="1"/>
          </p:cNvSpPr>
          <p:nvPr>
            <p:ph type="sldNum" sz="quarter" idx="12"/>
          </p:nvPr>
        </p:nvSpPr>
        <p:spPr/>
        <p:txBody>
          <a:bodyPr/>
          <a:lstStyle/>
          <a:p>
            <a:fld id="{A346350D-7E65-4342-9862-5D39103BE3FB}" type="slidenum">
              <a:rPr lang="en-US" smtClean="0"/>
              <a:t>‹#›</a:t>
            </a:fld>
            <a:endParaRPr lang="en-US"/>
          </a:p>
        </p:txBody>
      </p:sp>
    </p:spTree>
    <p:extLst>
      <p:ext uri="{BB962C8B-B14F-4D97-AF65-F5344CB8AC3E}">
        <p14:creationId xmlns:p14="http://schemas.microsoft.com/office/powerpoint/2010/main" val="267638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EDDBB-4465-8D2A-A1DA-B8D2D2E2A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81ECF-2CB1-3028-181B-2947A0C73F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8ED3A9-C0CB-3A65-DBB1-12368E7455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758A46-1345-40F7-C1DD-A5C70B751D48}"/>
              </a:ext>
            </a:extLst>
          </p:cNvPr>
          <p:cNvSpPr>
            <a:spLocks noGrp="1"/>
          </p:cNvSpPr>
          <p:nvPr>
            <p:ph type="dt" sz="half" idx="10"/>
          </p:nvPr>
        </p:nvSpPr>
        <p:spPr/>
        <p:txBody>
          <a:bodyPr/>
          <a:lstStyle/>
          <a:p>
            <a:fld id="{ACCA02B1-9453-AE41-BAFF-32A0262010A4}" type="datetimeFigureOut">
              <a:rPr lang="en-US" smtClean="0"/>
              <a:t>1/19/24</a:t>
            </a:fld>
            <a:endParaRPr lang="en-US"/>
          </a:p>
        </p:txBody>
      </p:sp>
      <p:sp>
        <p:nvSpPr>
          <p:cNvPr id="6" name="Footer Placeholder 5">
            <a:extLst>
              <a:ext uri="{FF2B5EF4-FFF2-40B4-BE49-F238E27FC236}">
                <a16:creationId xmlns:a16="http://schemas.microsoft.com/office/drawing/2014/main" id="{CD574280-554F-02EF-5E64-AF3CE16F2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71205-BA9F-6953-67F9-105F112CBFDC}"/>
              </a:ext>
            </a:extLst>
          </p:cNvPr>
          <p:cNvSpPr>
            <a:spLocks noGrp="1"/>
          </p:cNvSpPr>
          <p:nvPr>
            <p:ph type="sldNum" sz="quarter" idx="12"/>
          </p:nvPr>
        </p:nvSpPr>
        <p:spPr/>
        <p:txBody>
          <a:bodyPr/>
          <a:lstStyle/>
          <a:p>
            <a:fld id="{A346350D-7E65-4342-9862-5D39103BE3FB}" type="slidenum">
              <a:rPr lang="en-US" smtClean="0"/>
              <a:t>‹#›</a:t>
            </a:fld>
            <a:endParaRPr lang="en-US"/>
          </a:p>
        </p:txBody>
      </p:sp>
    </p:spTree>
    <p:extLst>
      <p:ext uri="{BB962C8B-B14F-4D97-AF65-F5344CB8AC3E}">
        <p14:creationId xmlns:p14="http://schemas.microsoft.com/office/powerpoint/2010/main" val="137547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49BA-2389-35CC-0493-F26B57D363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5E8F63-DA2D-38F7-E364-EC06A9490A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E9E6FA-AF84-B82D-2363-F491E62C7E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3BB225-D62F-3088-BD91-5C9005BAD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826052-6E8C-7489-0212-7D189173A4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2B42D-E91D-C953-31D2-ADE4ABE60911}"/>
              </a:ext>
            </a:extLst>
          </p:cNvPr>
          <p:cNvSpPr>
            <a:spLocks noGrp="1"/>
          </p:cNvSpPr>
          <p:nvPr>
            <p:ph type="dt" sz="half" idx="10"/>
          </p:nvPr>
        </p:nvSpPr>
        <p:spPr/>
        <p:txBody>
          <a:bodyPr/>
          <a:lstStyle/>
          <a:p>
            <a:fld id="{ACCA02B1-9453-AE41-BAFF-32A0262010A4}" type="datetimeFigureOut">
              <a:rPr lang="en-US" smtClean="0"/>
              <a:t>1/19/24</a:t>
            </a:fld>
            <a:endParaRPr lang="en-US"/>
          </a:p>
        </p:txBody>
      </p:sp>
      <p:sp>
        <p:nvSpPr>
          <p:cNvPr id="8" name="Footer Placeholder 7">
            <a:extLst>
              <a:ext uri="{FF2B5EF4-FFF2-40B4-BE49-F238E27FC236}">
                <a16:creationId xmlns:a16="http://schemas.microsoft.com/office/drawing/2014/main" id="{CCB93FC3-72B8-0682-0E94-083239CD7C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96D244-60E0-42EB-B720-5603EC7EC576}"/>
              </a:ext>
            </a:extLst>
          </p:cNvPr>
          <p:cNvSpPr>
            <a:spLocks noGrp="1"/>
          </p:cNvSpPr>
          <p:nvPr>
            <p:ph type="sldNum" sz="quarter" idx="12"/>
          </p:nvPr>
        </p:nvSpPr>
        <p:spPr/>
        <p:txBody>
          <a:bodyPr/>
          <a:lstStyle/>
          <a:p>
            <a:fld id="{A346350D-7E65-4342-9862-5D39103BE3FB}" type="slidenum">
              <a:rPr lang="en-US" smtClean="0"/>
              <a:t>‹#›</a:t>
            </a:fld>
            <a:endParaRPr lang="en-US"/>
          </a:p>
        </p:txBody>
      </p:sp>
    </p:spTree>
    <p:extLst>
      <p:ext uri="{BB962C8B-B14F-4D97-AF65-F5344CB8AC3E}">
        <p14:creationId xmlns:p14="http://schemas.microsoft.com/office/powerpoint/2010/main" val="402846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83A1-03D3-AC43-48D9-BA159693F7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377EF-4BCE-1630-32E1-F34772C6550D}"/>
              </a:ext>
            </a:extLst>
          </p:cNvPr>
          <p:cNvSpPr>
            <a:spLocks noGrp="1"/>
          </p:cNvSpPr>
          <p:nvPr>
            <p:ph type="dt" sz="half" idx="10"/>
          </p:nvPr>
        </p:nvSpPr>
        <p:spPr/>
        <p:txBody>
          <a:bodyPr/>
          <a:lstStyle/>
          <a:p>
            <a:fld id="{ACCA02B1-9453-AE41-BAFF-32A0262010A4}" type="datetimeFigureOut">
              <a:rPr lang="en-US" smtClean="0"/>
              <a:t>1/19/24</a:t>
            </a:fld>
            <a:endParaRPr lang="en-US"/>
          </a:p>
        </p:txBody>
      </p:sp>
      <p:sp>
        <p:nvSpPr>
          <p:cNvPr id="4" name="Footer Placeholder 3">
            <a:extLst>
              <a:ext uri="{FF2B5EF4-FFF2-40B4-BE49-F238E27FC236}">
                <a16:creationId xmlns:a16="http://schemas.microsoft.com/office/drawing/2014/main" id="{B22ED55B-08F7-59E6-506C-210C44DED1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651EC1-84A2-CE2D-AC17-6F076D5433F5}"/>
              </a:ext>
            </a:extLst>
          </p:cNvPr>
          <p:cNvSpPr>
            <a:spLocks noGrp="1"/>
          </p:cNvSpPr>
          <p:nvPr>
            <p:ph type="sldNum" sz="quarter" idx="12"/>
          </p:nvPr>
        </p:nvSpPr>
        <p:spPr/>
        <p:txBody>
          <a:bodyPr/>
          <a:lstStyle/>
          <a:p>
            <a:fld id="{A346350D-7E65-4342-9862-5D39103BE3FB}" type="slidenum">
              <a:rPr lang="en-US" smtClean="0"/>
              <a:t>‹#›</a:t>
            </a:fld>
            <a:endParaRPr lang="en-US"/>
          </a:p>
        </p:txBody>
      </p:sp>
    </p:spTree>
    <p:extLst>
      <p:ext uri="{BB962C8B-B14F-4D97-AF65-F5344CB8AC3E}">
        <p14:creationId xmlns:p14="http://schemas.microsoft.com/office/powerpoint/2010/main" val="351161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9CC0D-33ED-342C-96F8-6F4B43641D8B}"/>
              </a:ext>
            </a:extLst>
          </p:cNvPr>
          <p:cNvSpPr>
            <a:spLocks noGrp="1"/>
          </p:cNvSpPr>
          <p:nvPr>
            <p:ph type="dt" sz="half" idx="10"/>
          </p:nvPr>
        </p:nvSpPr>
        <p:spPr/>
        <p:txBody>
          <a:bodyPr/>
          <a:lstStyle/>
          <a:p>
            <a:fld id="{ACCA02B1-9453-AE41-BAFF-32A0262010A4}" type="datetimeFigureOut">
              <a:rPr lang="en-US" smtClean="0"/>
              <a:t>1/19/24</a:t>
            </a:fld>
            <a:endParaRPr lang="en-US"/>
          </a:p>
        </p:txBody>
      </p:sp>
      <p:sp>
        <p:nvSpPr>
          <p:cNvPr id="3" name="Footer Placeholder 2">
            <a:extLst>
              <a:ext uri="{FF2B5EF4-FFF2-40B4-BE49-F238E27FC236}">
                <a16:creationId xmlns:a16="http://schemas.microsoft.com/office/drawing/2014/main" id="{7AB6E919-CCE7-1C68-6435-680EF04855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87D2D9-6179-9296-434C-43DF4028E3AF}"/>
              </a:ext>
            </a:extLst>
          </p:cNvPr>
          <p:cNvSpPr>
            <a:spLocks noGrp="1"/>
          </p:cNvSpPr>
          <p:nvPr>
            <p:ph type="sldNum" sz="quarter" idx="12"/>
          </p:nvPr>
        </p:nvSpPr>
        <p:spPr/>
        <p:txBody>
          <a:bodyPr/>
          <a:lstStyle/>
          <a:p>
            <a:fld id="{A346350D-7E65-4342-9862-5D39103BE3FB}" type="slidenum">
              <a:rPr lang="en-US" smtClean="0"/>
              <a:t>‹#›</a:t>
            </a:fld>
            <a:endParaRPr lang="en-US"/>
          </a:p>
        </p:txBody>
      </p:sp>
    </p:spTree>
    <p:extLst>
      <p:ext uri="{BB962C8B-B14F-4D97-AF65-F5344CB8AC3E}">
        <p14:creationId xmlns:p14="http://schemas.microsoft.com/office/powerpoint/2010/main" val="349949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B1E2-53CC-C8C7-68DB-CFD985587D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D9D51E-3D8F-7348-35EB-7DD2C695F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C35658-3AA6-0C5B-E238-76B1071B6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631E80-6439-F702-3F5F-29FD3E83AC8C}"/>
              </a:ext>
            </a:extLst>
          </p:cNvPr>
          <p:cNvSpPr>
            <a:spLocks noGrp="1"/>
          </p:cNvSpPr>
          <p:nvPr>
            <p:ph type="dt" sz="half" idx="10"/>
          </p:nvPr>
        </p:nvSpPr>
        <p:spPr/>
        <p:txBody>
          <a:bodyPr/>
          <a:lstStyle/>
          <a:p>
            <a:fld id="{ACCA02B1-9453-AE41-BAFF-32A0262010A4}" type="datetimeFigureOut">
              <a:rPr lang="en-US" smtClean="0"/>
              <a:t>1/19/24</a:t>
            </a:fld>
            <a:endParaRPr lang="en-US"/>
          </a:p>
        </p:txBody>
      </p:sp>
      <p:sp>
        <p:nvSpPr>
          <p:cNvPr id="6" name="Footer Placeholder 5">
            <a:extLst>
              <a:ext uri="{FF2B5EF4-FFF2-40B4-BE49-F238E27FC236}">
                <a16:creationId xmlns:a16="http://schemas.microsoft.com/office/drawing/2014/main" id="{2E1AC984-2BD5-D8EE-7D3D-0FD17378BF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40A22F-E14E-2F28-A7BE-6CCF12FF2F9E}"/>
              </a:ext>
            </a:extLst>
          </p:cNvPr>
          <p:cNvSpPr>
            <a:spLocks noGrp="1"/>
          </p:cNvSpPr>
          <p:nvPr>
            <p:ph type="sldNum" sz="quarter" idx="12"/>
          </p:nvPr>
        </p:nvSpPr>
        <p:spPr/>
        <p:txBody>
          <a:bodyPr/>
          <a:lstStyle/>
          <a:p>
            <a:fld id="{A346350D-7E65-4342-9862-5D39103BE3FB}" type="slidenum">
              <a:rPr lang="en-US" smtClean="0"/>
              <a:t>‹#›</a:t>
            </a:fld>
            <a:endParaRPr lang="en-US"/>
          </a:p>
        </p:txBody>
      </p:sp>
    </p:spTree>
    <p:extLst>
      <p:ext uri="{BB962C8B-B14F-4D97-AF65-F5344CB8AC3E}">
        <p14:creationId xmlns:p14="http://schemas.microsoft.com/office/powerpoint/2010/main" val="304798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A689-623E-1D47-76CE-8E1DE1F999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7EBECB-554B-9068-97BB-AF171D44B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2702A0-2CF6-F144-10F3-701AB2D2A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91702-A41E-7A35-891A-53CF798C88D4}"/>
              </a:ext>
            </a:extLst>
          </p:cNvPr>
          <p:cNvSpPr>
            <a:spLocks noGrp="1"/>
          </p:cNvSpPr>
          <p:nvPr>
            <p:ph type="dt" sz="half" idx="10"/>
          </p:nvPr>
        </p:nvSpPr>
        <p:spPr/>
        <p:txBody>
          <a:bodyPr/>
          <a:lstStyle/>
          <a:p>
            <a:fld id="{ACCA02B1-9453-AE41-BAFF-32A0262010A4}" type="datetimeFigureOut">
              <a:rPr lang="en-US" smtClean="0"/>
              <a:t>1/19/24</a:t>
            </a:fld>
            <a:endParaRPr lang="en-US"/>
          </a:p>
        </p:txBody>
      </p:sp>
      <p:sp>
        <p:nvSpPr>
          <p:cNvPr id="6" name="Footer Placeholder 5">
            <a:extLst>
              <a:ext uri="{FF2B5EF4-FFF2-40B4-BE49-F238E27FC236}">
                <a16:creationId xmlns:a16="http://schemas.microsoft.com/office/drawing/2014/main" id="{354D2BB1-BB20-101C-BDA2-2ADC78AAE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BBBCA-82E9-44B9-2136-BEEF5B3E3B80}"/>
              </a:ext>
            </a:extLst>
          </p:cNvPr>
          <p:cNvSpPr>
            <a:spLocks noGrp="1"/>
          </p:cNvSpPr>
          <p:nvPr>
            <p:ph type="sldNum" sz="quarter" idx="12"/>
          </p:nvPr>
        </p:nvSpPr>
        <p:spPr/>
        <p:txBody>
          <a:bodyPr/>
          <a:lstStyle/>
          <a:p>
            <a:fld id="{A346350D-7E65-4342-9862-5D39103BE3FB}" type="slidenum">
              <a:rPr lang="en-US" smtClean="0"/>
              <a:t>‹#›</a:t>
            </a:fld>
            <a:endParaRPr lang="en-US"/>
          </a:p>
        </p:txBody>
      </p:sp>
    </p:spTree>
    <p:extLst>
      <p:ext uri="{BB962C8B-B14F-4D97-AF65-F5344CB8AC3E}">
        <p14:creationId xmlns:p14="http://schemas.microsoft.com/office/powerpoint/2010/main" val="418309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C10B86-E6A7-78F8-8990-802C4C18A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2EA85A-7007-207E-BD8B-0F1611CB59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9C685-C6FD-2BE1-30BD-94F8C2103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A02B1-9453-AE41-BAFF-32A0262010A4}" type="datetimeFigureOut">
              <a:rPr lang="en-US" smtClean="0"/>
              <a:t>1/19/24</a:t>
            </a:fld>
            <a:endParaRPr lang="en-US"/>
          </a:p>
        </p:txBody>
      </p:sp>
      <p:sp>
        <p:nvSpPr>
          <p:cNvPr id="5" name="Footer Placeholder 4">
            <a:extLst>
              <a:ext uri="{FF2B5EF4-FFF2-40B4-BE49-F238E27FC236}">
                <a16:creationId xmlns:a16="http://schemas.microsoft.com/office/drawing/2014/main" id="{B8C6BBDC-34A6-9893-AEEC-3F984ED36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7D3B29-4E75-FE51-48E6-4C1457A112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6350D-7E65-4342-9862-5D39103BE3FB}" type="slidenum">
              <a:rPr lang="en-US" smtClean="0"/>
              <a:t>‹#›</a:t>
            </a:fld>
            <a:endParaRPr lang="en-US"/>
          </a:p>
        </p:txBody>
      </p:sp>
    </p:spTree>
    <p:extLst>
      <p:ext uri="{BB962C8B-B14F-4D97-AF65-F5344CB8AC3E}">
        <p14:creationId xmlns:p14="http://schemas.microsoft.com/office/powerpoint/2010/main" val="982982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Users/kencrow/Library/Group%20Containers/UBF8T346G9.ms/WebArchiveCopyPasteTempFiles/com.microsoft.Word/51cf6fce-fb48-422d-be75-af0f5caa08cb-egyptian2what-ancient-homes-looked-like-from-the-egyptians-to-the-aztecs.jpg"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747A34-8845-B091-86B5-3AE60651775F}"/>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1C8DF45-C081-48B9-8A24-7F18AEBE0BB1}"/>
              </a:ext>
            </a:extLst>
          </p:cNvPr>
          <p:cNvPicPr>
            <a:picLocks noChangeAspect="1"/>
          </p:cNvPicPr>
          <p:nvPr/>
        </p:nvPicPr>
        <p:blipFill>
          <a:blip r:embed="rId3"/>
          <a:stretch>
            <a:fillRect/>
          </a:stretch>
        </p:blipFill>
        <p:spPr>
          <a:xfrm>
            <a:off x="0" y="0"/>
            <a:ext cx="5672138" cy="6912446"/>
          </a:xfrm>
          <a:prstGeom prst="rect">
            <a:avLst/>
          </a:prstGeom>
        </p:spPr>
      </p:pic>
      <p:pic>
        <p:nvPicPr>
          <p:cNvPr id="6" name="Picture 5">
            <a:extLst>
              <a:ext uri="{FF2B5EF4-FFF2-40B4-BE49-F238E27FC236}">
                <a16:creationId xmlns:a16="http://schemas.microsoft.com/office/drawing/2014/main" id="{311C49E9-8099-9FD7-F68E-0E5591ED75B0}"/>
              </a:ext>
            </a:extLst>
          </p:cNvPr>
          <p:cNvPicPr>
            <a:picLocks noChangeAspect="1"/>
          </p:cNvPicPr>
          <p:nvPr/>
        </p:nvPicPr>
        <p:blipFill rotWithShape="1">
          <a:blip r:embed="rId4"/>
          <a:srcRect l="-1" t="17917" r="1333" b="12500"/>
          <a:stretch/>
        </p:blipFill>
        <p:spPr>
          <a:xfrm>
            <a:off x="5672138" y="0"/>
            <a:ext cx="6519862" cy="6917904"/>
          </a:xfrm>
          <a:prstGeom prst="rect">
            <a:avLst/>
          </a:prstGeom>
        </p:spPr>
      </p:pic>
      <p:sp>
        <p:nvSpPr>
          <p:cNvPr id="7" name="Rectangle 2">
            <a:extLst>
              <a:ext uri="{FF2B5EF4-FFF2-40B4-BE49-F238E27FC236}">
                <a16:creationId xmlns:a16="http://schemas.microsoft.com/office/drawing/2014/main" id="{514D4417-B3C5-1316-05BA-753410FD25F9}"/>
              </a:ext>
            </a:extLst>
          </p:cNvPr>
          <p:cNvSpPr>
            <a:spLocks noChangeArrowheads="1"/>
          </p:cNvSpPr>
          <p:nvPr/>
        </p:nvSpPr>
        <p:spPr bwMode="auto">
          <a:xfrm>
            <a:off x="1319214" y="0"/>
            <a:ext cx="34431890" cy="45719"/>
          </a:xfrm>
          <a:prstGeom prst="rect">
            <a:avLst/>
          </a:prstGeom>
          <a:solidFill>
            <a:schemeClr val="accent6">
              <a:lumMod val="5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4" descr="What ancient homes looked like: from the Egyptians to the Aztecs |  loveproperty.com">
            <a:extLst>
              <a:ext uri="{FF2B5EF4-FFF2-40B4-BE49-F238E27FC236}">
                <a16:creationId xmlns:a16="http://schemas.microsoft.com/office/drawing/2014/main" id="{FA7261A0-5028-1D2E-011F-FD70124F606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flipH="1">
            <a:off x="0" y="22859"/>
            <a:ext cx="12192000" cy="6862385"/>
          </a:xfrm>
          <a:prstGeom prst="rect">
            <a:avLst/>
          </a:prstGeom>
          <a:solidFill>
            <a:schemeClr val="accent6">
              <a:lumMod val="50000"/>
            </a:schemeClr>
          </a:solidFill>
          <a:ln w="76200">
            <a:solidFill>
              <a:schemeClr val="tx1"/>
            </a:solidFill>
          </a:ln>
        </p:spPr>
      </p:pic>
    </p:spTree>
    <p:extLst>
      <p:ext uri="{BB962C8B-B14F-4D97-AF65-F5344CB8AC3E}">
        <p14:creationId xmlns:p14="http://schemas.microsoft.com/office/powerpoint/2010/main" val="36219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arn(inVertical)">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E06F-2027-8088-5824-26A684F6C29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0F89D9D-F180-BFF0-0A7A-418B5F495F6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0013E5F6-17ED-169E-6502-EBBBCB52DE53}"/>
              </a:ext>
            </a:extLst>
          </p:cNvPr>
          <p:cNvPicPr>
            <a:picLocks noChangeAspect="1"/>
          </p:cNvPicPr>
          <p:nvPr/>
        </p:nvPicPr>
        <p:blipFill>
          <a:blip r:embed="rId2"/>
          <a:stretch>
            <a:fillRect/>
          </a:stretch>
        </p:blipFill>
        <p:spPr>
          <a:xfrm>
            <a:off x="0" y="0"/>
            <a:ext cx="12192000" cy="6857585"/>
          </a:xfrm>
          <a:prstGeom prst="rect">
            <a:avLst/>
          </a:prstGeom>
        </p:spPr>
      </p:pic>
      <p:sp>
        <p:nvSpPr>
          <p:cNvPr id="7" name="TextBox 6">
            <a:extLst>
              <a:ext uri="{FF2B5EF4-FFF2-40B4-BE49-F238E27FC236}">
                <a16:creationId xmlns:a16="http://schemas.microsoft.com/office/drawing/2014/main" id="{F61BD087-E387-298B-6F15-F84F667EB280}"/>
              </a:ext>
            </a:extLst>
          </p:cNvPr>
          <p:cNvSpPr txBox="1"/>
          <p:nvPr/>
        </p:nvSpPr>
        <p:spPr>
          <a:xfrm>
            <a:off x="985381" y="4826130"/>
            <a:ext cx="10221238" cy="1815882"/>
          </a:xfrm>
          <a:prstGeom prst="rect">
            <a:avLst/>
          </a:prstGeom>
          <a:solidFill>
            <a:srgbClr val="455D67"/>
          </a:solidFill>
        </p:spPr>
        <p:txBody>
          <a:bodyPr wrap="square" rtlCol="0">
            <a:spAutoFit/>
          </a:bodyPr>
          <a:lstStyle/>
          <a:p>
            <a:pPr algn="just"/>
            <a:r>
              <a:rPr lang="en-US" sz="2800" dirty="0">
                <a:solidFill>
                  <a:schemeClr val="bg1"/>
                </a:solidFill>
                <a:latin typeface="Nexa Light" panose="02000000000000000000" pitchFamily="2" charset="0"/>
              </a:rPr>
              <a:t>“6 And without faith it is impossible to please God, because anyone who comes to him must believe that he exists and that he rewards those who earnestly seek him.”</a:t>
            </a:r>
          </a:p>
          <a:p>
            <a:pPr algn="r"/>
            <a:r>
              <a:rPr lang="en-US" sz="2800" b="1" dirty="0">
                <a:solidFill>
                  <a:schemeClr val="bg1"/>
                </a:solidFill>
                <a:latin typeface="Nexa Bold" panose="02000000000000000000" pitchFamily="2" charset="0"/>
              </a:rPr>
              <a:t>Hebrews 11:6</a:t>
            </a:r>
          </a:p>
        </p:txBody>
      </p:sp>
      <p:sp>
        <p:nvSpPr>
          <p:cNvPr id="9" name="TextBox 8">
            <a:extLst>
              <a:ext uri="{FF2B5EF4-FFF2-40B4-BE49-F238E27FC236}">
                <a16:creationId xmlns:a16="http://schemas.microsoft.com/office/drawing/2014/main" id="{8655587A-E832-948E-343C-3602C36F65EF}"/>
              </a:ext>
            </a:extLst>
          </p:cNvPr>
          <p:cNvSpPr txBox="1"/>
          <p:nvPr/>
        </p:nvSpPr>
        <p:spPr>
          <a:xfrm>
            <a:off x="985381" y="5163377"/>
            <a:ext cx="10221238" cy="954107"/>
          </a:xfrm>
          <a:prstGeom prst="rect">
            <a:avLst/>
          </a:prstGeom>
          <a:solidFill>
            <a:srgbClr val="455D67"/>
          </a:solidFill>
        </p:spPr>
        <p:txBody>
          <a:bodyPr wrap="square" rtlCol="0">
            <a:spAutoFit/>
          </a:bodyPr>
          <a:lstStyle/>
          <a:p>
            <a:pPr algn="just"/>
            <a:r>
              <a:rPr lang="en-US" sz="2800" dirty="0">
                <a:solidFill>
                  <a:schemeClr val="bg1"/>
                </a:solidFill>
                <a:latin typeface="Nexa Light" panose="02000000000000000000" pitchFamily="2" charset="0"/>
              </a:rPr>
              <a:t>“The apostles said to the Lord, “Increase our faith!”</a:t>
            </a:r>
          </a:p>
          <a:p>
            <a:pPr algn="r"/>
            <a:r>
              <a:rPr lang="en-US" sz="2800" b="1" dirty="0">
                <a:solidFill>
                  <a:schemeClr val="bg1"/>
                </a:solidFill>
                <a:latin typeface="Nexa Bold" panose="02000000000000000000" pitchFamily="2" charset="0"/>
              </a:rPr>
              <a:t>Luke 17:5</a:t>
            </a:r>
          </a:p>
        </p:txBody>
      </p:sp>
    </p:spTree>
    <p:extLst>
      <p:ext uri="{BB962C8B-B14F-4D97-AF65-F5344CB8AC3E}">
        <p14:creationId xmlns:p14="http://schemas.microsoft.com/office/powerpoint/2010/main" val="22029185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22" presetClass="exit" presetSubtype="4" fill="hold" grpId="1" nodeType="withEffect">
                                  <p:stCondLst>
                                    <p:cond delay="0"/>
                                  </p:stCondLst>
                                  <p:childTnLst>
                                    <p:animEffect transition="out" filter="wipe(down)">
                                      <p:cBhvr>
                                        <p:cTn id="14" dur="250"/>
                                        <p:tgtEl>
                                          <p:spTgt spid="7"/>
                                        </p:tgtEl>
                                      </p:cBhvr>
                                    </p:animEffect>
                                    <p:set>
                                      <p:cBhvr>
                                        <p:cTn id="15" dur="1" fill="hold">
                                          <p:stCondLst>
                                            <p:cond delay="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3DED2-C1B9-7173-6177-D09A8DCD7F7D}"/>
              </a:ext>
            </a:extLst>
          </p:cNvPr>
          <p:cNvPicPr>
            <a:picLocks noChangeAspect="1"/>
          </p:cNvPicPr>
          <p:nvPr/>
        </p:nvPicPr>
        <p:blipFill>
          <a:blip r:embed="rId2"/>
          <a:stretch>
            <a:fillRect/>
          </a:stretch>
        </p:blipFill>
        <p:spPr>
          <a:xfrm>
            <a:off x="0" y="0"/>
            <a:ext cx="12192000" cy="6857585"/>
          </a:xfrm>
          <a:prstGeom prst="rect">
            <a:avLst/>
          </a:prstGeom>
        </p:spPr>
      </p:pic>
      <p:sp>
        <p:nvSpPr>
          <p:cNvPr id="4" name="TextBox 3">
            <a:extLst>
              <a:ext uri="{FF2B5EF4-FFF2-40B4-BE49-F238E27FC236}">
                <a16:creationId xmlns:a16="http://schemas.microsoft.com/office/drawing/2014/main" id="{2E4A1249-994B-493F-D456-D21F4F65B6FB}"/>
              </a:ext>
            </a:extLst>
          </p:cNvPr>
          <p:cNvSpPr txBox="1"/>
          <p:nvPr/>
        </p:nvSpPr>
        <p:spPr>
          <a:xfrm>
            <a:off x="319153" y="436486"/>
            <a:ext cx="10758814"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Abraham’s Faith:  The Sojourner Living In A Tent </a:t>
            </a:r>
          </a:p>
        </p:txBody>
      </p:sp>
      <p:sp>
        <p:nvSpPr>
          <p:cNvPr id="6" name="TextBox 5">
            <a:extLst>
              <a:ext uri="{FF2B5EF4-FFF2-40B4-BE49-F238E27FC236}">
                <a16:creationId xmlns:a16="http://schemas.microsoft.com/office/drawing/2014/main" id="{C0CE7C39-0DD6-4191-8E1B-A68E73903B71}"/>
              </a:ext>
            </a:extLst>
          </p:cNvPr>
          <p:cNvSpPr txBox="1"/>
          <p:nvPr/>
        </p:nvSpPr>
        <p:spPr>
          <a:xfrm>
            <a:off x="319153" y="2674372"/>
            <a:ext cx="11553694" cy="1569660"/>
          </a:xfrm>
          <a:prstGeom prst="rect">
            <a:avLst/>
          </a:prstGeom>
          <a:solidFill>
            <a:srgbClr val="455D67"/>
          </a:solidFill>
        </p:spPr>
        <p:txBody>
          <a:bodyPr wrap="square" rtlCol="0">
            <a:spAutoFit/>
          </a:bodyPr>
          <a:lstStyle/>
          <a:p>
            <a:pPr algn="just"/>
            <a:r>
              <a:rPr lang="en-US" sz="2400" dirty="0">
                <a:solidFill>
                  <a:schemeClr val="bg1"/>
                </a:solidFill>
                <a:latin typeface="Nexa Light" panose="02000000000000000000" pitchFamily="2" charset="0"/>
              </a:rPr>
              <a:t>“He said, “I will surely return to you at this time next year; and behold, Sarah your wife will have a son.” And Sarah was listening at the tent door, which was behind him.”</a:t>
            </a:r>
          </a:p>
          <a:p>
            <a:pPr algn="r"/>
            <a:r>
              <a:rPr lang="en-US" sz="2400" dirty="0">
                <a:solidFill>
                  <a:schemeClr val="bg1"/>
                </a:solidFill>
                <a:latin typeface="Nexa Light" panose="02000000000000000000" pitchFamily="2" charset="0"/>
              </a:rPr>
              <a:t>Genesis 18:10</a:t>
            </a:r>
          </a:p>
        </p:txBody>
      </p:sp>
      <p:sp>
        <p:nvSpPr>
          <p:cNvPr id="7" name="TextBox 6">
            <a:extLst>
              <a:ext uri="{FF2B5EF4-FFF2-40B4-BE49-F238E27FC236}">
                <a16:creationId xmlns:a16="http://schemas.microsoft.com/office/drawing/2014/main" id="{213F51A8-7219-73DD-C8E9-F0ECFFA1EB16}"/>
              </a:ext>
            </a:extLst>
          </p:cNvPr>
          <p:cNvSpPr txBox="1"/>
          <p:nvPr/>
        </p:nvSpPr>
        <p:spPr>
          <a:xfrm>
            <a:off x="319153" y="2674372"/>
            <a:ext cx="11553694" cy="1569660"/>
          </a:xfrm>
          <a:prstGeom prst="rect">
            <a:avLst/>
          </a:prstGeom>
          <a:solidFill>
            <a:srgbClr val="455D67"/>
          </a:solidFill>
        </p:spPr>
        <p:txBody>
          <a:bodyPr wrap="square" rtlCol="0">
            <a:spAutoFit/>
          </a:bodyPr>
          <a:lstStyle/>
          <a:p>
            <a:pPr algn="just"/>
            <a:r>
              <a:rPr lang="en-US" sz="2400" dirty="0">
                <a:solidFill>
                  <a:schemeClr val="bg1"/>
                </a:solidFill>
                <a:latin typeface="Nexa Light" panose="02000000000000000000" pitchFamily="2" charset="0"/>
              </a:rPr>
              <a:t>“9 By faith he made his home in the promised land like a stranger in a foreign country; he lived in tents, as did Isaac and Jacob, who were heirs with him of the same promise.”</a:t>
            </a:r>
          </a:p>
          <a:p>
            <a:pPr algn="r"/>
            <a:r>
              <a:rPr lang="en-US" sz="2400" dirty="0">
                <a:solidFill>
                  <a:schemeClr val="bg1"/>
                </a:solidFill>
                <a:latin typeface="Nexa Light" panose="02000000000000000000" pitchFamily="2" charset="0"/>
              </a:rPr>
              <a:t>Hebrews 11:9</a:t>
            </a:r>
          </a:p>
        </p:txBody>
      </p:sp>
      <p:sp>
        <p:nvSpPr>
          <p:cNvPr id="2" name="TextBox 1">
            <a:extLst>
              <a:ext uri="{FF2B5EF4-FFF2-40B4-BE49-F238E27FC236}">
                <a16:creationId xmlns:a16="http://schemas.microsoft.com/office/drawing/2014/main" id="{762CA639-FEEF-9F5B-0474-F556D9849231}"/>
              </a:ext>
            </a:extLst>
          </p:cNvPr>
          <p:cNvSpPr txBox="1"/>
          <p:nvPr/>
        </p:nvSpPr>
        <p:spPr>
          <a:xfrm>
            <a:off x="319153" y="3110442"/>
            <a:ext cx="11553694" cy="1200329"/>
          </a:xfrm>
          <a:prstGeom prst="rect">
            <a:avLst/>
          </a:prstGeom>
          <a:solidFill>
            <a:srgbClr val="455D67"/>
          </a:solidFill>
        </p:spPr>
        <p:txBody>
          <a:bodyPr wrap="square" rtlCol="0">
            <a:spAutoFit/>
          </a:bodyPr>
          <a:lstStyle/>
          <a:p>
            <a:pPr algn="just"/>
            <a:r>
              <a:rPr lang="en-US" sz="2400" dirty="0">
                <a:solidFill>
                  <a:schemeClr val="bg1"/>
                </a:solidFill>
                <a:latin typeface="Nexa Light" panose="02000000000000000000" pitchFamily="2" charset="0"/>
              </a:rPr>
              <a:t>“10 For he was looking forward to the city with foundations, whose architect and builder is God.”</a:t>
            </a:r>
          </a:p>
          <a:p>
            <a:pPr algn="r"/>
            <a:r>
              <a:rPr lang="en-US" sz="2400" dirty="0">
                <a:solidFill>
                  <a:schemeClr val="bg1"/>
                </a:solidFill>
                <a:latin typeface="Nexa Light" panose="02000000000000000000" pitchFamily="2" charset="0"/>
              </a:rPr>
              <a:t>Hebrews 11:10</a:t>
            </a:r>
          </a:p>
        </p:txBody>
      </p:sp>
    </p:spTree>
    <p:extLst>
      <p:ext uri="{BB962C8B-B14F-4D97-AF65-F5344CB8AC3E}">
        <p14:creationId xmlns:p14="http://schemas.microsoft.com/office/powerpoint/2010/main" val="1810056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22" presetClass="exit" presetSubtype="4" fill="hold" grpId="1" nodeType="withEffect">
                                  <p:stCondLst>
                                    <p:cond delay="0"/>
                                  </p:stCondLst>
                                  <p:childTnLst>
                                    <p:animEffect transition="out" filter="wipe(down)">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22" presetClass="exit" presetSubtype="4" fill="hold" grpId="1" nodeType="withEffect">
                                  <p:stCondLst>
                                    <p:cond delay="0"/>
                                  </p:stCondLst>
                                  <p:childTnLst>
                                    <p:animEffect transition="out" filter="wipe(down)">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3DED2-C1B9-7173-6177-D09A8DCD7F7D}"/>
              </a:ext>
            </a:extLst>
          </p:cNvPr>
          <p:cNvPicPr>
            <a:picLocks noChangeAspect="1"/>
          </p:cNvPicPr>
          <p:nvPr/>
        </p:nvPicPr>
        <p:blipFill>
          <a:blip r:embed="rId2"/>
          <a:stretch>
            <a:fillRect/>
          </a:stretch>
        </p:blipFill>
        <p:spPr>
          <a:xfrm>
            <a:off x="0" y="0"/>
            <a:ext cx="12192000" cy="6857585"/>
          </a:xfrm>
          <a:prstGeom prst="rect">
            <a:avLst/>
          </a:prstGeom>
        </p:spPr>
      </p:pic>
      <p:sp>
        <p:nvSpPr>
          <p:cNvPr id="4" name="TextBox 3">
            <a:extLst>
              <a:ext uri="{FF2B5EF4-FFF2-40B4-BE49-F238E27FC236}">
                <a16:creationId xmlns:a16="http://schemas.microsoft.com/office/drawing/2014/main" id="{2E4A1249-994B-493F-D456-D21F4F65B6FB}"/>
              </a:ext>
            </a:extLst>
          </p:cNvPr>
          <p:cNvSpPr txBox="1"/>
          <p:nvPr/>
        </p:nvSpPr>
        <p:spPr>
          <a:xfrm>
            <a:off x="288619" y="561749"/>
            <a:ext cx="10758814"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Abraham’s Faith:  The Sojourner Living In A Tent </a:t>
            </a:r>
          </a:p>
        </p:txBody>
      </p:sp>
      <p:sp>
        <p:nvSpPr>
          <p:cNvPr id="6" name="TextBox 5">
            <a:extLst>
              <a:ext uri="{FF2B5EF4-FFF2-40B4-BE49-F238E27FC236}">
                <a16:creationId xmlns:a16="http://schemas.microsoft.com/office/drawing/2014/main" id="{C0CE7C39-0DD6-4191-8E1B-A68E73903B71}"/>
              </a:ext>
            </a:extLst>
          </p:cNvPr>
          <p:cNvSpPr txBox="1"/>
          <p:nvPr/>
        </p:nvSpPr>
        <p:spPr>
          <a:xfrm>
            <a:off x="319153" y="2588275"/>
            <a:ext cx="11553694" cy="1200329"/>
          </a:xfrm>
          <a:prstGeom prst="rect">
            <a:avLst/>
          </a:prstGeom>
          <a:solidFill>
            <a:srgbClr val="455D67"/>
          </a:solidFill>
        </p:spPr>
        <p:txBody>
          <a:bodyPr wrap="square" rtlCol="0">
            <a:spAutoFit/>
          </a:bodyPr>
          <a:lstStyle/>
          <a:p>
            <a:pPr algn="just"/>
            <a:r>
              <a:rPr lang="en-US" sz="2400" dirty="0">
                <a:solidFill>
                  <a:schemeClr val="bg1"/>
                </a:solidFill>
                <a:latin typeface="Nexa Light" panose="02000000000000000000" pitchFamily="2" charset="0"/>
              </a:rPr>
              <a:t>“Beloved, I urge you as sojourners and exiles to abstain from the passions of the flesh, which wage war against your soul.”</a:t>
            </a:r>
          </a:p>
          <a:p>
            <a:pPr algn="r"/>
            <a:r>
              <a:rPr lang="en-US" sz="2400" dirty="0">
                <a:solidFill>
                  <a:schemeClr val="bg1"/>
                </a:solidFill>
                <a:latin typeface="Nexa Light" panose="02000000000000000000" pitchFamily="2" charset="0"/>
              </a:rPr>
              <a:t>1 Peter 2:11</a:t>
            </a:r>
          </a:p>
        </p:txBody>
      </p:sp>
      <p:sp>
        <p:nvSpPr>
          <p:cNvPr id="7" name="TextBox 6">
            <a:extLst>
              <a:ext uri="{FF2B5EF4-FFF2-40B4-BE49-F238E27FC236}">
                <a16:creationId xmlns:a16="http://schemas.microsoft.com/office/drawing/2014/main" id="{213F51A8-7219-73DD-C8E9-F0ECFFA1EB16}"/>
              </a:ext>
            </a:extLst>
          </p:cNvPr>
          <p:cNvSpPr txBox="1"/>
          <p:nvPr/>
        </p:nvSpPr>
        <p:spPr>
          <a:xfrm>
            <a:off x="319153" y="2488822"/>
            <a:ext cx="11553694" cy="1569660"/>
          </a:xfrm>
          <a:prstGeom prst="rect">
            <a:avLst/>
          </a:prstGeom>
          <a:solidFill>
            <a:srgbClr val="455D67"/>
          </a:solidFill>
        </p:spPr>
        <p:txBody>
          <a:bodyPr wrap="square" rtlCol="0">
            <a:spAutoFit/>
          </a:bodyPr>
          <a:lstStyle/>
          <a:p>
            <a:pPr algn="just"/>
            <a:r>
              <a:rPr lang="en-US" sz="2400" dirty="0">
                <a:solidFill>
                  <a:schemeClr val="bg1"/>
                </a:solidFill>
                <a:latin typeface="Nexa Light" panose="02000000000000000000" pitchFamily="2" charset="0"/>
              </a:rPr>
              <a:t>“19 Their destiny is destruction, their god is their stomach, and their glory is in their shame. Their mind is set on earthly things. 20 But our citizenship is in heaven. And we eagerly await a Savior from there, the Lord Jesus Christ .”</a:t>
            </a:r>
          </a:p>
          <a:p>
            <a:pPr algn="r"/>
            <a:r>
              <a:rPr lang="en-US" sz="2400" dirty="0">
                <a:solidFill>
                  <a:schemeClr val="bg1"/>
                </a:solidFill>
                <a:latin typeface="Nexa Light" panose="02000000000000000000" pitchFamily="2" charset="0"/>
              </a:rPr>
              <a:t>Philippians 3:19-20</a:t>
            </a:r>
          </a:p>
        </p:txBody>
      </p:sp>
      <p:sp>
        <p:nvSpPr>
          <p:cNvPr id="5" name="TextBox 4">
            <a:extLst>
              <a:ext uri="{FF2B5EF4-FFF2-40B4-BE49-F238E27FC236}">
                <a16:creationId xmlns:a16="http://schemas.microsoft.com/office/drawing/2014/main" id="{D446949B-7879-0B8F-A12F-98FBFB057C74}"/>
              </a:ext>
            </a:extLst>
          </p:cNvPr>
          <p:cNvSpPr txBox="1"/>
          <p:nvPr/>
        </p:nvSpPr>
        <p:spPr>
          <a:xfrm>
            <a:off x="288619" y="1706391"/>
            <a:ext cx="9335023" cy="646331"/>
          </a:xfrm>
          <a:prstGeom prst="rect">
            <a:avLst/>
          </a:prstGeom>
          <a:solidFill>
            <a:srgbClr val="4B240B"/>
          </a:solidFill>
        </p:spPr>
        <p:txBody>
          <a:bodyPr wrap="square" rtlCol="0">
            <a:spAutoFit/>
          </a:bodyPr>
          <a:lstStyle/>
          <a:p>
            <a:pPr algn="ctr"/>
            <a:r>
              <a:rPr lang="en-US" sz="3600" b="1" dirty="0">
                <a:solidFill>
                  <a:schemeClr val="bg1"/>
                </a:solidFill>
                <a:latin typeface="Nexa Bold" panose="02000000000000000000" pitchFamily="2" charset="0"/>
              </a:rPr>
              <a:t>Do I Have The Faith That Abraham Had?  </a:t>
            </a:r>
          </a:p>
        </p:txBody>
      </p:sp>
      <p:sp>
        <p:nvSpPr>
          <p:cNvPr id="8" name="TextBox 7">
            <a:extLst>
              <a:ext uri="{FF2B5EF4-FFF2-40B4-BE49-F238E27FC236}">
                <a16:creationId xmlns:a16="http://schemas.microsoft.com/office/drawing/2014/main" id="{2B852CCF-79C0-7713-CAEC-286C061E159D}"/>
              </a:ext>
            </a:extLst>
          </p:cNvPr>
          <p:cNvSpPr txBox="1"/>
          <p:nvPr/>
        </p:nvSpPr>
        <p:spPr>
          <a:xfrm>
            <a:off x="478730" y="2802467"/>
            <a:ext cx="11553694" cy="830997"/>
          </a:xfrm>
          <a:prstGeom prst="rect">
            <a:avLst/>
          </a:prstGeom>
          <a:solidFill>
            <a:srgbClr val="455D67"/>
          </a:solidFill>
        </p:spPr>
        <p:txBody>
          <a:bodyPr wrap="square" rtlCol="0">
            <a:spAutoFit/>
          </a:bodyPr>
          <a:lstStyle/>
          <a:p>
            <a:pPr algn="just"/>
            <a:r>
              <a:rPr lang="en-US" sz="2400" dirty="0">
                <a:solidFill>
                  <a:schemeClr val="bg1"/>
                </a:solidFill>
                <a:latin typeface="Nexa Light" panose="02000000000000000000" pitchFamily="2" charset="0"/>
              </a:rPr>
              <a:t>“So faith comes from hearing, and hearing through the word of Christ.”</a:t>
            </a:r>
          </a:p>
          <a:p>
            <a:pPr algn="r"/>
            <a:r>
              <a:rPr lang="en-US" sz="2400" dirty="0">
                <a:solidFill>
                  <a:schemeClr val="bg1"/>
                </a:solidFill>
                <a:latin typeface="Nexa Light" panose="02000000000000000000" pitchFamily="2" charset="0"/>
              </a:rPr>
              <a:t>Romans 10:17</a:t>
            </a:r>
          </a:p>
        </p:txBody>
      </p:sp>
    </p:spTree>
    <p:extLst>
      <p:ext uri="{BB962C8B-B14F-4D97-AF65-F5344CB8AC3E}">
        <p14:creationId xmlns:p14="http://schemas.microsoft.com/office/powerpoint/2010/main" val="15989460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22" presetClass="exit" presetSubtype="4" fill="hold" grpId="1" nodeType="withEffect">
                                  <p:stCondLst>
                                    <p:cond delay="0"/>
                                  </p:stCondLst>
                                  <p:childTnLst>
                                    <p:animEffect transition="out" filter="wipe(dow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22" presetClass="exit" presetSubtype="4" fill="hold" grpId="1" nodeType="withEffect">
                                  <p:stCondLst>
                                    <p:cond delay="0"/>
                                  </p:stCondLst>
                                  <p:childTnLst>
                                    <p:animEffect transition="out" filter="wipe(down)">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5"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F3DED2-C1B9-7173-6177-D09A8DCD7F7D}"/>
              </a:ext>
            </a:extLst>
          </p:cNvPr>
          <p:cNvPicPr>
            <a:picLocks noChangeAspect="1"/>
          </p:cNvPicPr>
          <p:nvPr/>
        </p:nvPicPr>
        <p:blipFill>
          <a:blip r:embed="rId2"/>
          <a:stretch>
            <a:fillRect/>
          </a:stretch>
        </p:blipFill>
        <p:spPr>
          <a:xfrm>
            <a:off x="0" y="0"/>
            <a:ext cx="12192000" cy="6857585"/>
          </a:xfrm>
          <a:prstGeom prst="rect">
            <a:avLst/>
          </a:prstGeom>
        </p:spPr>
      </p:pic>
      <p:sp>
        <p:nvSpPr>
          <p:cNvPr id="5" name="TextBox 4">
            <a:extLst>
              <a:ext uri="{FF2B5EF4-FFF2-40B4-BE49-F238E27FC236}">
                <a16:creationId xmlns:a16="http://schemas.microsoft.com/office/drawing/2014/main" id="{0EB67357-4195-B5A5-5CD7-8E8656CEFD62}"/>
              </a:ext>
            </a:extLst>
          </p:cNvPr>
          <p:cNvSpPr txBox="1"/>
          <p:nvPr/>
        </p:nvSpPr>
        <p:spPr>
          <a:xfrm>
            <a:off x="822559" y="1721173"/>
            <a:ext cx="6086932" cy="646331"/>
          </a:xfrm>
          <a:prstGeom prst="rect">
            <a:avLst/>
          </a:prstGeom>
          <a:solidFill>
            <a:srgbClr val="4B240B"/>
          </a:solidFill>
        </p:spPr>
        <p:txBody>
          <a:bodyPr wrap="square" rtlCol="0">
            <a:spAutoFit/>
          </a:bodyPr>
          <a:lstStyle/>
          <a:p>
            <a:pPr algn="ctr"/>
            <a:r>
              <a:rPr lang="en-US" sz="3600" b="1" dirty="0">
                <a:solidFill>
                  <a:schemeClr val="bg1"/>
                </a:solidFill>
                <a:latin typeface="Nexa Bold" panose="02000000000000000000" pitchFamily="2" charset="0"/>
              </a:rPr>
              <a:t>Settler Or Sojourner?  </a:t>
            </a:r>
          </a:p>
        </p:txBody>
      </p:sp>
      <p:sp>
        <p:nvSpPr>
          <p:cNvPr id="2" name="TextBox 1">
            <a:extLst>
              <a:ext uri="{FF2B5EF4-FFF2-40B4-BE49-F238E27FC236}">
                <a16:creationId xmlns:a16="http://schemas.microsoft.com/office/drawing/2014/main" id="{BC373B3C-6707-0F05-990F-4DDBAE26F949}"/>
              </a:ext>
            </a:extLst>
          </p:cNvPr>
          <p:cNvSpPr txBox="1"/>
          <p:nvPr/>
        </p:nvSpPr>
        <p:spPr>
          <a:xfrm>
            <a:off x="2259089" y="2588115"/>
            <a:ext cx="8069133" cy="646331"/>
          </a:xfrm>
          <a:prstGeom prst="rect">
            <a:avLst/>
          </a:prstGeom>
          <a:solidFill>
            <a:srgbClr val="455D67"/>
          </a:solidFill>
        </p:spPr>
        <p:txBody>
          <a:bodyPr wrap="square" rtlCol="0">
            <a:spAutoFit/>
          </a:bodyPr>
          <a:lstStyle/>
          <a:p>
            <a:pPr algn="ctr"/>
            <a:r>
              <a:rPr lang="en-US" sz="3600" dirty="0">
                <a:solidFill>
                  <a:schemeClr val="bg1"/>
                </a:solidFill>
                <a:latin typeface="Nexa Light" panose="02000000000000000000" pitchFamily="2" charset="0"/>
              </a:rPr>
              <a:t>What Am I Doing With My Time? </a:t>
            </a:r>
          </a:p>
        </p:txBody>
      </p:sp>
      <p:sp>
        <p:nvSpPr>
          <p:cNvPr id="9" name="TextBox 8">
            <a:extLst>
              <a:ext uri="{FF2B5EF4-FFF2-40B4-BE49-F238E27FC236}">
                <a16:creationId xmlns:a16="http://schemas.microsoft.com/office/drawing/2014/main" id="{6F803C04-05B1-488F-E648-C077A24C1162}"/>
              </a:ext>
            </a:extLst>
          </p:cNvPr>
          <p:cNvSpPr txBox="1"/>
          <p:nvPr/>
        </p:nvSpPr>
        <p:spPr>
          <a:xfrm>
            <a:off x="447805" y="300233"/>
            <a:ext cx="10758814" cy="646331"/>
          </a:xfrm>
          <a:prstGeom prst="rect">
            <a:avLst/>
          </a:prstGeom>
          <a:noFill/>
        </p:spPr>
        <p:txBody>
          <a:bodyPr wrap="square" rtlCol="0">
            <a:spAutoFit/>
          </a:bodyPr>
          <a:lstStyle/>
          <a:p>
            <a:r>
              <a:rPr lang="en-US" sz="3600" b="1" dirty="0">
                <a:solidFill>
                  <a:schemeClr val="bg1"/>
                </a:solidFill>
                <a:effectLst>
                  <a:outerShdw blurRad="50800" dist="50800" dir="5400000" algn="ctr" rotWithShape="0">
                    <a:srgbClr val="000000">
                      <a:alpha val="99000"/>
                    </a:srgbClr>
                  </a:outerShdw>
                </a:effectLst>
                <a:latin typeface="Nexa Bold" panose="02000000000000000000" pitchFamily="2" charset="0"/>
              </a:rPr>
              <a:t>Abraham’s Faith:  The Sojourner Living In A Tent</a:t>
            </a:r>
          </a:p>
        </p:txBody>
      </p:sp>
      <p:sp>
        <p:nvSpPr>
          <p:cNvPr id="4" name="TextBox 3">
            <a:extLst>
              <a:ext uri="{FF2B5EF4-FFF2-40B4-BE49-F238E27FC236}">
                <a16:creationId xmlns:a16="http://schemas.microsoft.com/office/drawing/2014/main" id="{DD48E7D9-D71B-1124-7390-3D74EE9178C6}"/>
              </a:ext>
            </a:extLst>
          </p:cNvPr>
          <p:cNvSpPr txBox="1"/>
          <p:nvPr/>
        </p:nvSpPr>
        <p:spPr>
          <a:xfrm>
            <a:off x="2259089" y="3422437"/>
            <a:ext cx="8069133" cy="646331"/>
          </a:xfrm>
          <a:prstGeom prst="rect">
            <a:avLst/>
          </a:prstGeom>
          <a:solidFill>
            <a:srgbClr val="455D67"/>
          </a:solidFill>
        </p:spPr>
        <p:txBody>
          <a:bodyPr wrap="square" rtlCol="0">
            <a:spAutoFit/>
          </a:bodyPr>
          <a:lstStyle/>
          <a:p>
            <a:pPr algn="ctr"/>
            <a:r>
              <a:rPr lang="en-US" sz="3600" dirty="0">
                <a:solidFill>
                  <a:schemeClr val="bg1"/>
                </a:solidFill>
                <a:latin typeface="Nexa Light" panose="02000000000000000000" pitchFamily="2" charset="0"/>
              </a:rPr>
              <a:t>How Consumed Am I With Politics? </a:t>
            </a:r>
          </a:p>
        </p:txBody>
      </p:sp>
      <p:sp>
        <p:nvSpPr>
          <p:cNvPr id="6" name="TextBox 5">
            <a:extLst>
              <a:ext uri="{FF2B5EF4-FFF2-40B4-BE49-F238E27FC236}">
                <a16:creationId xmlns:a16="http://schemas.microsoft.com/office/drawing/2014/main" id="{DEFE56EC-1A1C-DEA6-D6E1-4B1B35273DDB}"/>
              </a:ext>
            </a:extLst>
          </p:cNvPr>
          <p:cNvSpPr txBox="1"/>
          <p:nvPr/>
        </p:nvSpPr>
        <p:spPr>
          <a:xfrm>
            <a:off x="2259089" y="4256759"/>
            <a:ext cx="8069133" cy="646331"/>
          </a:xfrm>
          <a:prstGeom prst="rect">
            <a:avLst/>
          </a:prstGeom>
          <a:solidFill>
            <a:srgbClr val="455D67"/>
          </a:solidFill>
        </p:spPr>
        <p:txBody>
          <a:bodyPr wrap="square" rtlCol="0">
            <a:spAutoFit/>
          </a:bodyPr>
          <a:lstStyle/>
          <a:p>
            <a:pPr algn="ctr"/>
            <a:r>
              <a:rPr lang="en-US" sz="3600" dirty="0">
                <a:solidFill>
                  <a:schemeClr val="bg1"/>
                </a:solidFill>
                <a:latin typeface="Nexa Light" panose="02000000000000000000" pitchFamily="2" charset="0"/>
              </a:rPr>
              <a:t>‘Am I Ready For Judgment Day? </a:t>
            </a:r>
          </a:p>
        </p:txBody>
      </p:sp>
    </p:spTree>
    <p:extLst>
      <p:ext uri="{BB962C8B-B14F-4D97-AF65-F5344CB8AC3E}">
        <p14:creationId xmlns:p14="http://schemas.microsoft.com/office/powerpoint/2010/main" val="408565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4"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322</Words>
  <Application>Microsoft Macintosh PowerPoint</Application>
  <PresentationFormat>Widescreen</PresentationFormat>
  <Paragraphs>25</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4</cp:revision>
  <dcterms:created xsi:type="dcterms:W3CDTF">2024-01-17T18:54:43Z</dcterms:created>
  <dcterms:modified xsi:type="dcterms:W3CDTF">2024-01-19T15:12:45Z</dcterms:modified>
</cp:coreProperties>
</file>