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B3D3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720"/>
  </p:normalViewPr>
  <p:slideViewPr>
    <p:cSldViewPr snapToGrid="0">
      <p:cViewPr varScale="1">
        <p:scale>
          <a:sx n="102" d="100"/>
          <a:sy n="102" d="100"/>
        </p:scale>
        <p:origin x="952"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presProps" Target="presProps.xml"/><Relationship Id="rId5" Type="http://schemas.openxmlformats.org/officeDocument/2006/relationships/slide" Target="slides/slide4.xml"/><Relationship Id="rId4" Type="http://schemas.openxmlformats.org/officeDocument/2006/relationships/slide" Target="slides/slide3.xml"/><Relationship Id="rId9"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87479C-959C-5D55-EED1-DD65740E36F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85D867A-7737-2FBD-F0ED-FB8D65CFE8F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E036A27-772B-11EC-A75E-6C510FB99894}"/>
              </a:ext>
            </a:extLst>
          </p:cNvPr>
          <p:cNvSpPr>
            <a:spLocks noGrp="1"/>
          </p:cNvSpPr>
          <p:nvPr>
            <p:ph type="dt" sz="half" idx="10"/>
          </p:nvPr>
        </p:nvSpPr>
        <p:spPr/>
        <p:txBody>
          <a:bodyPr/>
          <a:lstStyle/>
          <a:p>
            <a:fld id="{743D235B-1DA0-5048-A569-923BB4AF4D7A}" type="datetimeFigureOut">
              <a:rPr lang="en-US" smtClean="0"/>
              <a:t>12/8/23</a:t>
            </a:fld>
            <a:endParaRPr lang="en-US"/>
          </a:p>
        </p:txBody>
      </p:sp>
      <p:sp>
        <p:nvSpPr>
          <p:cNvPr id="5" name="Footer Placeholder 4">
            <a:extLst>
              <a:ext uri="{FF2B5EF4-FFF2-40B4-BE49-F238E27FC236}">
                <a16:creationId xmlns:a16="http://schemas.microsoft.com/office/drawing/2014/main" id="{3936CDCB-51F8-4A7C-79C4-F2329EAF0F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C94C86-A860-382D-7734-271E99385206}"/>
              </a:ext>
            </a:extLst>
          </p:cNvPr>
          <p:cNvSpPr>
            <a:spLocks noGrp="1"/>
          </p:cNvSpPr>
          <p:nvPr>
            <p:ph type="sldNum" sz="quarter" idx="12"/>
          </p:nvPr>
        </p:nvSpPr>
        <p:spPr/>
        <p:txBody>
          <a:bodyPr/>
          <a:lstStyle/>
          <a:p>
            <a:fld id="{E4F14412-918B-D74F-BE18-0F26C796FCDD}" type="slidenum">
              <a:rPr lang="en-US" smtClean="0"/>
              <a:t>‹#›</a:t>
            </a:fld>
            <a:endParaRPr lang="en-US"/>
          </a:p>
        </p:txBody>
      </p:sp>
    </p:spTree>
    <p:extLst>
      <p:ext uri="{BB962C8B-B14F-4D97-AF65-F5344CB8AC3E}">
        <p14:creationId xmlns:p14="http://schemas.microsoft.com/office/powerpoint/2010/main" val="28680943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9DB266-D35C-6CD3-2DAF-691DBB0CF3B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092E77C-37A0-3688-CDB2-E2EAD353EB4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76C123-F3AD-DC8F-547B-25D1515ED5E4}"/>
              </a:ext>
            </a:extLst>
          </p:cNvPr>
          <p:cNvSpPr>
            <a:spLocks noGrp="1"/>
          </p:cNvSpPr>
          <p:nvPr>
            <p:ph type="dt" sz="half" idx="10"/>
          </p:nvPr>
        </p:nvSpPr>
        <p:spPr/>
        <p:txBody>
          <a:bodyPr/>
          <a:lstStyle/>
          <a:p>
            <a:fld id="{743D235B-1DA0-5048-A569-923BB4AF4D7A}" type="datetimeFigureOut">
              <a:rPr lang="en-US" smtClean="0"/>
              <a:t>12/8/23</a:t>
            </a:fld>
            <a:endParaRPr lang="en-US"/>
          </a:p>
        </p:txBody>
      </p:sp>
      <p:sp>
        <p:nvSpPr>
          <p:cNvPr id="5" name="Footer Placeholder 4">
            <a:extLst>
              <a:ext uri="{FF2B5EF4-FFF2-40B4-BE49-F238E27FC236}">
                <a16:creationId xmlns:a16="http://schemas.microsoft.com/office/drawing/2014/main" id="{BB6D93A9-2152-5713-1871-63839A8E64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1D4AF4D-B365-58C0-C46A-EF80CA9B8C45}"/>
              </a:ext>
            </a:extLst>
          </p:cNvPr>
          <p:cNvSpPr>
            <a:spLocks noGrp="1"/>
          </p:cNvSpPr>
          <p:nvPr>
            <p:ph type="sldNum" sz="quarter" idx="12"/>
          </p:nvPr>
        </p:nvSpPr>
        <p:spPr/>
        <p:txBody>
          <a:bodyPr/>
          <a:lstStyle/>
          <a:p>
            <a:fld id="{E4F14412-918B-D74F-BE18-0F26C796FCDD}" type="slidenum">
              <a:rPr lang="en-US" smtClean="0"/>
              <a:t>‹#›</a:t>
            </a:fld>
            <a:endParaRPr lang="en-US"/>
          </a:p>
        </p:txBody>
      </p:sp>
    </p:spTree>
    <p:extLst>
      <p:ext uri="{BB962C8B-B14F-4D97-AF65-F5344CB8AC3E}">
        <p14:creationId xmlns:p14="http://schemas.microsoft.com/office/powerpoint/2010/main" val="27243378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2B5524A-1123-385C-FB33-477BB6E0D81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2A986BA-E5DC-311F-0B39-6A31374C471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C4F7B9-8C4A-22EF-6D85-182AC58C0C6A}"/>
              </a:ext>
            </a:extLst>
          </p:cNvPr>
          <p:cNvSpPr>
            <a:spLocks noGrp="1"/>
          </p:cNvSpPr>
          <p:nvPr>
            <p:ph type="dt" sz="half" idx="10"/>
          </p:nvPr>
        </p:nvSpPr>
        <p:spPr/>
        <p:txBody>
          <a:bodyPr/>
          <a:lstStyle/>
          <a:p>
            <a:fld id="{743D235B-1DA0-5048-A569-923BB4AF4D7A}" type="datetimeFigureOut">
              <a:rPr lang="en-US" smtClean="0"/>
              <a:t>12/8/23</a:t>
            </a:fld>
            <a:endParaRPr lang="en-US"/>
          </a:p>
        </p:txBody>
      </p:sp>
      <p:sp>
        <p:nvSpPr>
          <p:cNvPr id="5" name="Footer Placeholder 4">
            <a:extLst>
              <a:ext uri="{FF2B5EF4-FFF2-40B4-BE49-F238E27FC236}">
                <a16:creationId xmlns:a16="http://schemas.microsoft.com/office/drawing/2014/main" id="{482CEB92-E022-534B-CCF4-1F4DCE78BB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B2B26E-B89B-F47B-A197-B970C980224F}"/>
              </a:ext>
            </a:extLst>
          </p:cNvPr>
          <p:cNvSpPr>
            <a:spLocks noGrp="1"/>
          </p:cNvSpPr>
          <p:nvPr>
            <p:ph type="sldNum" sz="quarter" idx="12"/>
          </p:nvPr>
        </p:nvSpPr>
        <p:spPr/>
        <p:txBody>
          <a:bodyPr/>
          <a:lstStyle/>
          <a:p>
            <a:fld id="{E4F14412-918B-D74F-BE18-0F26C796FCDD}" type="slidenum">
              <a:rPr lang="en-US" smtClean="0"/>
              <a:t>‹#›</a:t>
            </a:fld>
            <a:endParaRPr lang="en-US"/>
          </a:p>
        </p:txBody>
      </p:sp>
    </p:spTree>
    <p:extLst>
      <p:ext uri="{BB962C8B-B14F-4D97-AF65-F5344CB8AC3E}">
        <p14:creationId xmlns:p14="http://schemas.microsoft.com/office/powerpoint/2010/main" val="32244840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8F5807-4FC2-8E10-8DC6-2A127D54F20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6482C38-104F-ECB5-7796-D0B03D5F590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9B99F9-68EF-341F-8D73-ED709C7D3A15}"/>
              </a:ext>
            </a:extLst>
          </p:cNvPr>
          <p:cNvSpPr>
            <a:spLocks noGrp="1"/>
          </p:cNvSpPr>
          <p:nvPr>
            <p:ph type="dt" sz="half" idx="10"/>
          </p:nvPr>
        </p:nvSpPr>
        <p:spPr/>
        <p:txBody>
          <a:bodyPr/>
          <a:lstStyle/>
          <a:p>
            <a:fld id="{743D235B-1DA0-5048-A569-923BB4AF4D7A}" type="datetimeFigureOut">
              <a:rPr lang="en-US" smtClean="0"/>
              <a:t>12/8/23</a:t>
            </a:fld>
            <a:endParaRPr lang="en-US"/>
          </a:p>
        </p:txBody>
      </p:sp>
      <p:sp>
        <p:nvSpPr>
          <p:cNvPr id="5" name="Footer Placeholder 4">
            <a:extLst>
              <a:ext uri="{FF2B5EF4-FFF2-40B4-BE49-F238E27FC236}">
                <a16:creationId xmlns:a16="http://schemas.microsoft.com/office/drawing/2014/main" id="{556C07FF-5ACA-949E-3406-D8B61D96A7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459060-550C-0E20-BEB9-3654136D0FA4}"/>
              </a:ext>
            </a:extLst>
          </p:cNvPr>
          <p:cNvSpPr>
            <a:spLocks noGrp="1"/>
          </p:cNvSpPr>
          <p:nvPr>
            <p:ph type="sldNum" sz="quarter" idx="12"/>
          </p:nvPr>
        </p:nvSpPr>
        <p:spPr/>
        <p:txBody>
          <a:bodyPr/>
          <a:lstStyle/>
          <a:p>
            <a:fld id="{E4F14412-918B-D74F-BE18-0F26C796FCDD}" type="slidenum">
              <a:rPr lang="en-US" smtClean="0"/>
              <a:t>‹#›</a:t>
            </a:fld>
            <a:endParaRPr lang="en-US"/>
          </a:p>
        </p:txBody>
      </p:sp>
    </p:spTree>
    <p:extLst>
      <p:ext uri="{BB962C8B-B14F-4D97-AF65-F5344CB8AC3E}">
        <p14:creationId xmlns:p14="http://schemas.microsoft.com/office/powerpoint/2010/main" val="14661234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26E5E1-036E-B655-0500-5B8C2F72204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33E01BD-1E2E-04AA-4F2F-59BC51E95AF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4995BA2-BDAF-6AA3-1815-5B7874899D95}"/>
              </a:ext>
            </a:extLst>
          </p:cNvPr>
          <p:cNvSpPr>
            <a:spLocks noGrp="1"/>
          </p:cNvSpPr>
          <p:nvPr>
            <p:ph type="dt" sz="half" idx="10"/>
          </p:nvPr>
        </p:nvSpPr>
        <p:spPr/>
        <p:txBody>
          <a:bodyPr/>
          <a:lstStyle/>
          <a:p>
            <a:fld id="{743D235B-1DA0-5048-A569-923BB4AF4D7A}" type="datetimeFigureOut">
              <a:rPr lang="en-US" smtClean="0"/>
              <a:t>12/8/23</a:t>
            </a:fld>
            <a:endParaRPr lang="en-US"/>
          </a:p>
        </p:txBody>
      </p:sp>
      <p:sp>
        <p:nvSpPr>
          <p:cNvPr id="5" name="Footer Placeholder 4">
            <a:extLst>
              <a:ext uri="{FF2B5EF4-FFF2-40B4-BE49-F238E27FC236}">
                <a16:creationId xmlns:a16="http://schemas.microsoft.com/office/drawing/2014/main" id="{7ACE658A-6700-24E7-21CC-4FA9709EB4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7F7CAC-B359-3355-A279-BBE70048F6BD}"/>
              </a:ext>
            </a:extLst>
          </p:cNvPr>
          <p:cNvSpPr>
            <a:spLocks noGrp="1"/>
          </p:cNvSpPr>
          <p:nvPr>
            <p:ph type="sldNum" sz="quarter" idx="12"/>
          </p:nvPr>
        </p:nvSpPr>
        <p:spPr/>
        <p:txBody>
          <a:bodyPr/>
          <a:lstStyle/>
          <a:p>
            <a:fld id="{E4F14412-918B-D74F-BE18-0F26C796FCDD}" type="slidenum">
              <a:rPr lang="en-US" smtClean="0"/>
              <a:t>‹#›</a:t>
            </a:fld>
            <a:endParaRPr lang="en-US"/>
          </a:p>
        </p:txBody>
      </p:sp>
    </p:spTree>
    <p:extLst>
      <p:ext uri="{BB962C8B-B14F-4D97-AF65-F5344CB8AC3E}">
        <p14:creationId xmlns:p14="http://schemas.microsoft.com/office/powerpoint/2010/main" val="39787580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3AED3-78B5-1A77-B0D8-29F885C783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D6C180A-F157-4C60-C2B3-0F1841129D8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1EBE566-8434-DC45-ACD5-84FDA64A1EA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0684951-AF8B-74AC-3F97-DD5370FB05FE}"/>
              </a:ext>
            </a:extLst>
          </p:cNvPr>
          <p:cNvSpPr>
            <a:spLocks noGrp="1"/>
          </p:cNvSpPr>
          <p:nvPr>
            <p:ph type="dt" sz="half" idx="10"/>
          </p:nvPr>
        </p:nvSpPr>
        <p:spPr/>
        <p:txBody>
          <a:bodyPr/>
          <a:lstStyle/>
          <a:p>
            <a:fld id="{743D235B-1DA0-5048-A569-923BB4AF4D7A}" type="datetimeFigureOut">
              <a:rPr lang="en-US" smtClean="0"/>
              <a:t>12/8/23</a:t>
            </a:fld>
            <a:endParaRPr lang="en-US"/>
          </a:p>
        </p:txBody>
      </p:sp>
      <p:sp>
        <p:nvSpPr>
          <p:cNvPr id="6" name="Footer Placeholder 5">
            <a:extLst>
              <a:ext uri="{FF2B5EF4-FFF2-40B4-BE49-F238E27FC236}">
                <a16:creationId xmlns:a16="http://schemas.microsoft.com/office/drawing/2014/main" id="{B4A4936E-80A9-229A-1A14-65E02C18CD4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D1B5A94-D024-071D-B579-F723B33D1F12}"/>
              </a:ext>
            </a:extLst>
          </p:cNvPr>
          <p:cNvSpPr>
            <a:spLocks noGrp="1"/>
          </p:cNvSpPr>
          <p:nvPr>
            <p:ph type="sldNum" sz="quarter" idx="12"/>
          </p:nvPr>
        </p:nvSpPr>
        <p:spPr/>
        <p:txBody>
          <a:bodyPr/>
          <a:lstStyle/>
          <a:p>
            <a:fld id="{E4F14412-918B-D74F-BE18-0F26C796FCDD}" type="slidenum">
              <a:rPr lang="en-US" smtClean="0"/>
              <a:t>‹#›</a:t>
            </a:fld>
            <a:endParaRPr lang="en-US"/>
          </a:p>
        </p:txBody>
      </p:sp>
    </p:spTree>
    <p:extLst>
      <p:ext uri="{BB962C8B-B14F-4D97-AF65-F5344CB8AC3E}">
        <p14:creationId xmlns:p14="http://schemas.microsoft.com/office/powerpoint/2010/main" val="7936729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E44470-13E6-6630-CD8A-8A6F2EA3793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F64998B-6028-A57F-7C3A-47B2709D393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9518799-EA61-8FE2-5374-B6208A3799C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78193C1-CF73-CD6F-D0B9-A9B7735F951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DD3958E-2C0F-51AC-E9C2-45878AD2745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F7AC6F9-83A5-0B9C-593A-CD88D9F013CF}"/>
              </a:ext>
            </a:extLst>
          </p:cNvPr>
          <p:cNvSpPr>
            <a:spLocks noGrp="1"/>
          </p:cNvSpPr>
          <p:nvPr>
            <p:ph type="dt" sz="half" idx="10"/>
          </p:nvPr>
        </p:nvSpPr>
        <p:spPr/>
        <p:txBody>
          <a:bodyPr/>
          <a:lstStyle/>
          <a:p>
            <a:fld id="{743D235B-1DA0-5048-A569-923BB4AF4D7A}" type="datetimeFigureOut">
              <a:rPr lang="en-US" smtClean="0"/>
              <a:t>12/8/23</a:t>
            </a:fld>
            <a:endParaRPr lang="en-US"/>
          </a:p>
        </p:txBody>
      </p:sp>
      <p:sp>
        <p:nvSpPr>
          <p:cNvPr id="8" name="Footer Placeholder 7">
            <a:extLst>
              <a:ext uri="{FF2B5EF4-FFF2-40B4-BE49-F238E27FC236}">
                <a16:creationId xmlns:a16="http://schemas.microsoft.com/office/drawing/2014/main" id="{F00EDFE3-ADA4-4B38-79A2-52CE4451B82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49B8608-2E5C-64B7-F716-233E16A330DC}"/>
              </a:ext>
            </a:extLst>
          </p:cNvPr>
          <p:cNvSpPr>
            <a:spLocks noGrp="1"/>
          </p:cNvSpPr>
          <p:nvPr>
            <p:ph type="sldNum" sz="quarter" idx="12"/>
          </p:nvPr>
        </p:nvSpPr>
        <p:spPr/>
        <p:txBody>
          <a:bodyPr/>
          <a:lstStyle/>
          <a:p>
            <a:fld id="{E4F14412-918B-D74F-BE18-0F26C796FCDD}" type="slidenum">
              <a:rPr lang="en-US" smtClean="0"/>
              <a:t>‹#›</a:t>
            </a:fld>
            <a:endParaRPr lang="en-US"/>
          </a:p>
        </p:txBody>
      </p:sp>
    </p:spTree>
    <p:extLst>
      <p:ext uri="{BB962C8B-B14F-4D97-AF65-F5344CB8AC3E}">
        <p14:creationId xmlns:p14="http://schemas.microsoft.com/office/powerpoint/2010/main" val="14219007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DBCD4F-A03F-CCB7-5C24-D65017F1704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F2ECB4B-7950-3731-CAB8-CFB684CBAD7E}"/>
              </a:ext>
            </a:extLst>
          </p:cNvPr>
          <p:cNvSpPr>
            <a:spLocks noGrp="1"/>
          </p:cNvSpPr>
          <p:nvPr>
            <p:ph type="dt" sz="half" idx="10"/>
          </p:nvPr>
        </p:nvSpPr>
        <p:spPr/>
        <p:txBody>
          <a:bodyPr/>
          <a:lstStyle/>
          <a:p>
            <a:fld id="{743D235B-1DA0-5048-A569-923BB4AF4D7A}" type="datetimeFigureOut">
              <a:rPr lang="en-US" smtClean="0"/>
              <a:t>12/8/23</a:t>
            </a:fld>
            <a:endParaRPr lang="en-US"/>
          </a:p>
        </p:txBody>
      </p:sp>
      <p:sp>
        <p:nvSpPr>
          <p:cNvPr id="4" name="Footer Placeholder 3">
            <a:extLst>
              <a:ext uri="{FF2B5EF4-FFF2-40B4-BE49-F238E27FC236}">
                <a16:creationId xmlns:a16="http://schemas.microsoft.com/office/drawing/2014/main" id="{0712B2B7-A577-A8CB-E2F2-6A0B1F25258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1EEEC1C-4A48-3595-F42F-C2170C2EC140}"/>
              </a:ext>
            </a:extLst>
          </p:cNvPr>
          <p:cNvSpPr>
            <a:spLocks noGrp="1"/>
          </p:cNvSpPr>
          <p:nvPr>
            <p:ph type="sldNum" sz="quarter" idx="12"/>
          </p:nvPr>
        </p:nvSpPr>
        <p:spPr/>
        <p:txBody>
          <a:bodyPr/>
          <a:lstStyle/>
          <a:p>
            <a:fld id="{E4F14412-918B-D74F-BE18-0F26C796FCDD}" type="slidenum">
              <a:rPr lang="en-US" smtClean="0"/>
              <a:t>‹#›</a:t>
            </a:fld>
            <a:endParaRPr lang="en-US"/>
          </a:p>
        </p:txBody>
      </p:sp>
    </p:spTree>
    <p:extLst>
      <p:ext uri="{BB962C8B-B14F-4D97-AF65-F5344CB8AC3E}">
        <p14:creationId xmlns:p14="http://schemas.microsoft.com/office/powerpoint/2010/main" val="3057689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C5EE922-E561-2DDD-C75B-9BA3374E8C8F}"/>
              </a:ext>
            </a:extLst>
          </p:cNvPr>
          <p:cNvSpPr>
            <a:spLocks noGrp="1"/>
          </p:cNvSpPr>
          <p:nvPr>
            <p:ph type="dt" sz="half" idx="10"/>
          </p:nvPr>
        </p:nvSpPr>
        <p:spPr/>
        <p:txBody>
          <a:bodyPr/>
          <a:lstStyle/>
          <a:p>
            <a:fld id="{743D235B-1DA0-5048-A569-923BB4AF4D7A}" type="datetimeFigureOut">
              <a:rPr lang="en-US" smtClean="0"/>
              <a:t>12/8/23</a:t>
            </a:fld>
            <a:endParaRPr lang="en-US"/>
          </a:p>
        </p:txBody>
      </p:sp>
      <p:sp>
        <p:nvSpPr>
          <p:cNvPr id="3" name="Footer Placeholder 2">
            <a:extLst>
              <a:ext uri="{FF2B5EF4-FFF2-40B4-BE49-F238E27FC236}">
                <a16:creationId xmlns:a16="http://schemas.microsoft.com/office/drawing/2014/main" id="{C23D9B61-17D6-1A18-F15A-015FF6C5B19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4273F67-435B-B12E-8592-184DF8A578CA}"/>
              </a:ext>
            </a:extLst>
          </p:cNvPr>
          <p:cNvSpPr>
            <a:spLocks noGrp="1"/>
          </p:cNvSpPr>
          <p:nvPr>
            <p:ph type="sldNum" sz="quarter" idx="12"/>
          </p:nvPr>
        </p:nvSpPr>
        <p:spPr/>
        <p:txBody>
          <a:bodyPr/>
          <a:lstStyle/>
          <a:p>
            <a:fld id="{E4F14412-918B-D74F-BE18-0F26C796FCDD}" type="slidenum">
              <a:rPr lang="en-US" smtClean="0"/>
              <a:t>‹#›</a:t>
            </a:fld>
            <a:endParaRPr lang="en-US"/>
          </a:p>
        </p:txBody>
      </p:sp>
    </p:spTree>
    <p:extLst>
      <p:ext uri="{BB962C8B-B14F-4D97-AF65-F5344CB8AC3E}">
        <p14:creationId xmlns:p14="http://schemas.microsoft.com/office/powerpoint/2010/main" val="32425238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14D846-1DD3-E929-A788-80C33616C07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D1F3EEF-7304-B008-3522-1E693EF38CE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D119EBA-C557-2737-9CAE-75B4CC4385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3AE7187-6544-D4AF-6229-390EC5BFF34B}"/>
              </a:ext>
            </a:extLst>
          </p:cNvPr>
          <p:cNvSpPr>
            <a:spLocks noGrp="1"/>
          </p:cNvSpPr>
          <p:nvPr>
            <p:ph type="dt" sz="half" idx="10"/>
          </p:nvPr>
        </p:nvSpPr>
        <p:spPr/>
        <p:txBody>
          <a:bodyPr/>
          <a:lstStyle/>
          <a:p>
            <a:fld id="{743D235B-1DA0-5048-A569-923BB4AF4D7A}" type="datetimeFigureOut">
              <a:rPr lang="en-US" smtClean="0"/>
              <a:t>12/8/23</a:t>
            </a:fld>
            <a:endParaRPr lang="en-US"/>
          </a:p>
        </p:txBody>
      </p:sp>
      <p:sp>
        <p:nvSpPr>
          <p:cNvPr id="6" name="Footer Placeholder 5">
            <a:extLst>
              <a:ext uri="{FF2B5EF4-FFF2-40B4-BE49-F238E27FC236}">
                <a16:creationId xmlns:a16="http://schemas.microsoft.com/office/drawing/2014/main" id="{13B20EF5-A2D4-7A95-49BD-35DF4D1D86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44DBD48-467F-606A-34C1-983A669179B6}"/>
              </a:ext>
            </a:extLst>
          </p:cNvPr>
          <p:cNvSpPr>
            <a:spLocks noGrp="1"/>
          </p:cNvSpPr>
          <p:nvPr>
            <p:ph type="sldNum" sz="quarter" idx="12"/>
          </p:nvPr>
        </p:nvSpPr>
        <p:spPr/>
        <p:txBody>
          <a:bodyPr/>
          <a:lstStyle/>
          <a:p>
            <a:fld id="{E4F14412-918B-D74F-BE18-0F26C796FCDD}" type="slidenum">
              <a:rPr lang="en-US" smtClean="0"/>
              <a:t>‹#›</a:t>
            </a:fld>
            <a:endParaRPr lang="en-US"/>
          </a:p>
        </p:txBody>
      </p:sp>
    </p:spTree>
    <p:extLst>
      <p:ext uri="{BB962C8B-B14F-4D97-AF65-F5344CB8AC3E}">
        <p14:creationId xmlns:p14="http://schemas.microsoft.com/office/powerpoint/2010/main" val="37787550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705C54-1883-32C9-03C9-BBA2D60C4C3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2BE1779-74F2-E77A-AC11-CF92129E0F0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8FF9CAD-0BCB-0126-4998-9984093BC0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397D7CF-52B9-6194-336E-16848C322245}"/>
              </a:ext>
            </a:extLst>
          </p:cNvPr>
          <p:cNvSpPr>
            <a:spLocks noGrp="1"/>
          </p:cNvSpPr>
          <p:nvPr>
            <p:ph type="dt" sz="half" idx="10"/>
          </p:nvPr>
        </p:nvSpPr>
        <p:spPr/>
        <p:txBody>
          <a:bodyPr/>
          <a:lstStyle/>
          <a:p>
            <a:fld id="{743D235B-1DA0-5048-A569-923BB4AF4D7A}" type="datetimeFigureOut">
              <a:rPr lang="en-US" smtClean="0"/>
              <a:t>12/8/23</a:t>
            </a:fld>
            <a:endParaRPr lang="en-US"/>
          </a:p>
        </p:txBody>
      </p:sp>
      <p:sp>
        <p:nvSpPr>
          <p:cNvPr id="6" name="Footer Placeholder 5">
            <a:extLst>
              <a:ext uri="{FF2B5EF4-FFF2-40B4-BE49-F238E27FC236}">
                <a16:creationId xmlns:a16="http://schemas.microsoft.com/office/drawing/2014/main" id="{94A71436-BAF5-6A95-581B-66165B5315E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4CDAF7E-8CE6-39B3-B473-D584354E8A5A}"/>
              </a:ext>
            </a:extLst>
          </p:cNvPr>
          <p:cNvSpPr>
            <a:spLocks noGrp="1"/>
          </p:cNvSpPr>
          <p:nvPr>
            <p:ph type="sldNum" sz="quarter" idx="12"/>
          </p:nvPr>
        </p:nvSpPr>
        <p:spPr/>
        <p:txBody>
          <a:bodyPr/>
          <a:lstStyle/>
          <a:p>
            <a:fld id="{E4F14412-918B-D74F-BE18-0F26C796FCDD}" type="slidenum">
              <a:rPr lang="en-US" smtClean="0"/>
              <a:t>‹#›</a:t>
            </a:fld>
            <a:endParaRPr lang="en-US"/>
          </a:p>
        </p:txBody>
      </p:sp>
    </p:spTree>
    <p:extLst>
      <p:ext uri="{BB962C8B-B14F-4D97-AF65-F5344CB8AC3E}">
        <p14:creationId xmlns:p14="http://schemas.microsoft.com/office/powerpoint/2010/main" val="15298377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137510B-9BDB-F8F0-68DF-210313D8E51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31ADCF6-930D-E853-7E5F-AA1BC6C11F5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4DAADE-9BD9-3192-9C15-041CFC5B0BF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43D235B-1DA0-5048-A569-923BB4AF4D7A}" type="datetimeFigureOut">
              <a:rPr lang="en-US" smtClean="0"/>
              <a:t>12/8/23</a:t>
            </a:fld>
            <a:endParaRPr lang="en-US"/>
          </a:p>
        </p:txBody>
      </p:sp>
      <p:sp>
        <p:nvSpPr>
          <p:cNvPr id="5" name="Footer Placeholder 4">
            <a:extLst>
              <a:ext uri="{FF2B5EF4-FFF2-40B4-BE49-F238E27FC236}">
                <a16:creationId xmlns:a16="http://schemas.microsoft.com/office/drawing/2014/main" id="{636FF4FB-2E62-DFD1-CB32-03BFD79A52A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ACDD144-2526-39D0-5434-677D332B0BF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F14412-918B-D74F-BE18-0F26C796FCDD}" type="slidenum">
              <a:rPr lang="en-US" smtClean="0"/>
              <a:t>‹#›</a:t>
            </a:fld>
            <a:endParaRPr lang="en-US"/>
          </a:p>
        </p:txBody>
      </p:sp>
    </p:spTree>
    <p:extLst>
      <p:ext uri="{BB962C8B-B14F-4D97-AF65-F5344CB8AC3E}">
        <p14:creationId xmlns:p14="http://schemas.microsoft.com/office/powerpoint/2010/main" val="22928699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004717-96B4-9383-66C5-0C82F5883E25}"/>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BC3CAA34-164A-A19D-E93F-D59E791704B6}"/>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4C96605C-9390-4CC0-E7C5-4CBED64B8D19}"/>
              </a:ext>
            </a:extLst>
          </p:cNvPr>
          <p:cNvPicPr>
            <a:picLocks noChangeAspect="1"/>
          </p:cNvPicPr>
          <p:nvPr/>
        </p:nvPicPr>
        <p:blipFill>
          <a:blip r:embed="rId2"/>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8C1EF4D6-F029-AEE3-9169-4C30A96D11E0}"/>
              </a:ext>
            </a:extLst>
          </p:cNvPr>
          <p:cNvSpPr txBox="1"/>
          <p:nvPr/>
        </p:nvSpPr>
        <p:spPr>
          <a:xfrm>
            <a:off x="301407" y="4797722"/>
            <a:ext cx="11589185" cy="1938992"/>
          </a:xfrm>
          <a:prstGeom prst="rect">
            <a:avLst/>
          </a:prstGeom>
          <a:solidFill>
            <a:srgbClr val="5B3D3A"/>
          </a:solidFill>
        </p:spPr>
        <p:txBody>
          <a:bodyPr wrap="square" rtlCol="0">
            <a:spAutoFit/>
          </a:bodyPr>
          <a:lstStyle/>
          <a:p>
            <a:pPr algn="just"/>
            <a:r>
              <a:rPr lang="en-US" sz="2400" b="1" dirty="0">
                <a:solidFill>
                  <a:schemeClr val="bg1"/>
                </a:solidFill>
                <a:effectLst>
                  <a:outerShdw blurRad="50800" dist="50800" dir="5400000" algn="ctr" rotWithShape="0">
                    <a:srgbClr val="000000">
                      <a:alpha val="99000"/>
                    </a:srgbClr>
                  </a:outerShdw>
                </a:effectLst>
                <a:latin typeface="Nexa Bold" panose="02000000000000000000" pitchFamily="2" charset="0"/>
              </a:rPr>
              <a:t>‘The master of that slave will come on a day when he does not expect him and at an hour he does not know, and will cut him in pieces, and assign him a place with the unbelievers. 47 And that slave who knew his master’s will and did not get ready or act in accord with his will, will receive many lashes.”</a:t>
            </a:r>
          </a:p>
          <a:p>
            <a:pPr algn="r"/>
            <a:r>
              <a:rPr lang="en-US" sz="2400" b="1" dirty="0">
                <a:solidFill>
                  <a:schemeClr val="bg1"/>
                </a:solidFill>
                <a:effectLst>
                  <a:outerShdw blurRad="50800" dist="50800" dir="5400000" algn="ctr" rotWithShape="0">
                    <a:srgbClr val="000000">
                      <a:alpha val="99000"/>
                    </a:srgbClr>
                  </a:outerShdw>
                </a:effectLst>
                <a:latin typeface="Nexa Bold" panose="02000000000000000000" pitchFamily="2" charset="0"/>
              </a:rPr>
              <a:t>Luke 12:46-47</a:t>
            </a:r>
          </a:p>
        </p:txBody>
      </p:sp>
      <p:sp>
        <p:nvSpPr>
          <p:cNvPr id="7" name="TextBox 6">
            <a:extLst>
              <a:ext uri="{FF2B5EF4-FFF2-40B4-BE49-F238E27FC236}">
                <a16:creationId xmlns:a16="http://schemas.microsoft.com/office/drawing/2014/main" id="{467D355F-A6FA-D908-3071-2C2F5C4B7D9C}"/>
              </a:ext>
            </a:extLst>
          </p:cNvPr>
          <p:cNvSpPr txBox="1"/>
          <p:nvPr/>
        </p:nvSpPr>
        <p:spPr>
          <a:xfrm>
            <a:off x="901873" y="5118150"/>
            <a:ext cx="10388252" cy="1200329"/>
          </a:xfrm>
          <a:prstGeom prst="rect">
            <a:avLst/>
          </a:prstGeom>
          <a:solidFill>
            <a:srgbClr val="5B3D3A"/>
          </a:solidFill>
        </p:spPr>
        <p:txBody>
          <a:bodyPr wrap="square" rtlCol="0">
            <a:spAutoFit/>
          </a:bodyPr>
          <a:lstStyle/>
          <a:p>
            <a:pPr algn="just"/>
            <a:r>
              <a:rPr lang="en-US" sz="2400" b="1" dirty="0">
                <a:solidFill>
                  <a:schemeClr val="bg1"/>
                </a:solidFill>
                <a:effectLst>
                  <a:outerShdw blurRad="50800" dist="50800" dir="5400000" algn="ctr" rotWithShape="0">
                    <a:srgbClr val="000000">
                      <a:alpha val="99000"/>
                    </a:srgbClr>
                  </a:outerShdw>
                </a:effectLst>
                <a:latin typeface="Nexa Bold" panose="02000000000000000000" pitchFamily="2" charset="0"/>
              </a:rPr>
              <a:t>‘Not everyone who says to me, ‘Lord, Lord,’ will enter the kingdom of heaven, but the one who does the will of my Father who is in heaven.”</a:t>
            </a:r>
          </a:p>
          <a:p>
            <a:pPr algn="r"/>
            <a:r>
              <a:rPr lang="en-US" sz="2400" b="1" dirty="0">
                <a:solidFill>
                  <a:schemeClr val="bg1"/>
                </a:solidFill>
                <a:effectLst>
                  <a:outerShdw blurRad="50800" dist="50800" dir="5400000" algn="ctr" rotWithShape="0">
                    <a:srgbClr val="000000">
                      <a:alpha val="99000"/>
                    </a:srgbClr>
                  </a:outerShdw>
                </a:effectLst>
                <a:latin typeface="Nexa Bold" panose="02000000000000000000" pitchFamily="2" charset="0"/>
              </a:rPr>
              <a:t>Matthew 7:21</a:t>
            </a:r>
          </a:p>
        </p:txBody>
      </p:sp>
    </p:spTree>
    <p:extLst>
      <p:ext uri="{BB962C8B-B14F-4D97-AF65-F5344CB8AC3E}">
        <p14:creationId xmlns:p14="http://schemas.microsoft.com/office/powerpoint/2010/main" val="169596418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22" presetClass="exit" presetSubtype="4" fill="hold" grpId="1" nodeType="withEffect">
                                  <p:stCondLst>
                                    <p:cond delay="0"/>
                                  </p:stCondLst>
                                  <p:childTnLst>
                                    <p:animEffect transition="out" filter="wipe(down)">
                                      <p:cBhvr>
                                        <p:cTn id="14" dur="500"/>
                                        <p:tgtEl>
                                          <p:spTgt spid="6"/>
                                        </p:tgtEl>
                                      </p:cBhvr>
                                    </p:animEffect>
                                    <p:set>
                                      <p:cBhvr>
                                        <p:cTn id="15"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5821B9A-6F39-8A0A-2E94-A9CFB6FEB8BA}"/>
              </a:ext>
            </a:extLst>
          </p:cNvPr>
          <p:cNvPicPr>
            <a:picLocks noChangeAspect="1"/>
          </p:cNvPicPr>
          <p:nvPr/>
        </p:nvPicPr>
        <p:blipFill>
          <a:blip r:embed="rId2"/>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F961C322-A407-785D-73F5-B26302051AE6}"/>
              </a:ext>
            </a:extLst>
          </p:cNvPr>
          <p:cNvSpPr txBox="1"/>
          <p:nvPr/>
        </p:nvSpPr>
        <p:spPr>
          <a:xfrm>
            <a:off x="428625" y="414338"/>
            <a:ext cx="7143750" cy="646331"/>
          </a:xfrm>
          <a:prstGeom prst="rect">
            <a:avLst/>
          </a:prstGeom>
          <a:noFill/>
        </p:spPr>
        <p:txBody>
          <a:bodyPr wrap="square" rtlCol="0">
            <a:spAutoFit/>
          </a:bodyPr>
          <a:lstStyle/>
          <a:p>
            <a:r>
              <a:rPr lang="en-US" sz="3600" b="1" dirty="0">
                <a:solidFill>
                  <a:schemeClr val="bg1"/>
                </a:solidFill>
                <a:latin typeface="Nexa Bold" panose="02000000000000000000" pitchFamily="2" charset="0"/>
              </a:rPr>
              <a:t>The Choice Is Obvious When: </a:t>
            </a:r>
          </a:p>
        </p:txBody>
      </p:sp>
      <p:sp>
        <p:nvSpPr>
          <p:cNvPr id="7" name="TextBox 6">
            <a:extLst>
              <a:ext uri="{FF2B5EF4-FFF2-40B4-BE49-F238E27FC236}">
                <a16:creationId xmlns:a16="http://schemas.microsoft.com/office/drawing/2014/main" id="{1E0E4330-EA9D-89AF-7173-4EFB91E92D7B}"/>
              </a:ext>
            </a:extLst>
          </p:cNvPr>
          <p:cNvSpPr txBox="1"/>
          <p:nvPr/>
        </p:nvSpPr>
        <p:spPr>
          <a:xfrm>
            <a:off x="1026677" y="1310478"/>
            <a:ext cx="10388252" cy="584775"/>
          </a:xfrm>
          <a:prstGeom prst="rect">
            <a:avLst/>
          </a:prstGeom>
          <a:solidFill>
            <a:schemeClr val="bg2">
              <a:lumMod val="25000"/>
            </a:schemeClr>
          </a:solidFill>
        </p:spPr>
        <p:txBody>
          <a:bodyPr wrap="square" rtlCol="0">
            <a:spAutoFit/>
          </a:bodyPr>
          <a:lstStyle/>
          <a:p>
            <a:pPr algn="just"/>
            <a:r>
              <a:rPr lang="en-US" sz="3200" dirty="0">
                <a:solidFill>
                  <a:schemeClr val="bg1"/>
                </a:solidFill>
                <a:effectLst>
                  <a:outerShdw blurRad="50800" dist="50800" dir="5400000" algn="ctr" rotWithShape="0">
                    <a:srgbClr val="000000">
                      <a:alpha val="99000"/>
                    </a:srgbClr>
                  </a:outerShdw>
                </a:effectLst>
                <a:latin typeface="Nexa Light" panose="02000000000000000000" pitchFamily="2" charset="0"/>
              </a:rPr>
              <a:t>When We Know It's Worth Any Sacrifice In The End </a:t>
            </a:r>
          </a:p>
        </p:txBody>
      </p:sp>
      <p:sp>
        <p:nvSpPr>
          <p:cNvPr id="8" name="TextBox 7">
            <a:extLst>
              <a:ext uri="{FF2B5EF4-FFF2-40B4-BE49-F238E27FC236}">
                <a16:creationId xmlns:a16="http://schemas.microsoft.com/office/drawing/2014/main" id="{05B433FE-3FA6-F870-8247-7693E28036B2}"/>
              </a:ext>
            </a:extLst>
          </p:cNvPr>
          <p:cNvSpPr txBox="1"/>
          <p:nvPr/>
        </p:nvSpPr>
        <p:spPr>
          <a:xfrm>
            <a:off x="901874" y="2236235"/>
            <a:ext cx="10388252" cy="1200329"/>
          </a:xfrm>
          <a:prstGeom prst="rect">
            <a:avLst/>
          </a:prstGeom>
          <a:solidFill>
            <a:srgbClr val="5B3D3A"/>
          </a:solidFill>
        </p:spPr>
        <p:txBody>
          <a:bodyPr wrap="square" rtlCol="0">
            <a:spAutoFit/>
          </a:bodyPr>
          <a:lstStyle/>
          <a:p>
            <a:pPr algn="just"/>
            <a:r>
              <a:rPr lang="en-US" sz="2400" b="1" dirty="0">
                <a:solidFill>
                  <a:schemeClr val="bg1"/>
                </a:solidFill>
                <a:effectLst>
                  <a:outerShdw blurRad="50800" dist="50800" dir="5400000" algn="ctr" rotWithShape="0">
                    <a:srgbClr val="000000">
                      <a:alpha val="99000"/>
                    </a:srgbClr>
                  </a:outerShdw>
                </a:effectLst>
                <a:latin typeface="Nexa Bold" panose="02000000000000000000" pitchFamily="2" charset="0"/>
              </a:rPr>
              <a:t>‘Whoever believes in the Son has eternal life; whoever does not obey the Son shall not see life, but the wrath of God remains on him.”</a:t>
            </a:r>
          </a:p>
          <a:p>
            <a:pPr algn="r"/>
            <a:r>
              <a:rPr lang="en-US" sz="2400" b="1" dirty="0">
                <a:solidFill>
                  <a:schemeClr val="bg1"/>
                </a:solidFill>
                <a:effectLst>
                  <a:outerShdw blurRad="50800" dist="50800" dir="5400000" algn="ctr" rotWithShape="0">
                    <a:srgbClr val="000000">
                      <a:alpha val="99000"/>
                    </a:srgbClr>
                  </a:outerShdw>
                </a:effectLst>
                <a:latin typeface="Nexa Bold" panose="02000000000000000000" pitchFamily="2" charset="0"/>
              </a:rPr>
              <a:t>John 3:36</a:t>
            </a:r>
          </a:p>
        </p:txBody>
      </p:sp>
      <p:sp>
        <p:nvSpPr>
          <p:cNvPr id="9" name="TextBox 8">
            <a:extLst>
              <a:ext uri="{FF2B5EF4-FFF2-40B4-BE49-F238E27FC236}">
                <a16:creationId xmlns:a16="http://schemas.microsoft.com/office/drawing/2014/main" id="{D56FDD92-9236-BD3E-0249-B1E3AAA5432C}"/>
              </a:ext>
            </a:extLst>
          </p:cNvPr>
          <p:cNvSpPr txBox="1"/>
          <p:nvPr/>
        </p:nvSpPr>
        <p:spPr>
          <a:xfrm>
            <a:off x="1026677" y="2389674"/>
            <a:ext cx="10388252" cy="1569660"/>
          </a:xfrm>
          <a:prstGeom prst="rect">
            <a:avLst/>
          </a:prstGeom>
          <a:solidFill>
            <a:srgbClr val="5B3D3A"/>
          </a:solidFill>
        </p:spPr>
        <p:txBody>
          <a:bodyPr wrap="square" rtlCol="0">
            <a:spAutoFit/>
          </a:bodyPr>
          <a:lstStyle/>
          <a:p>
            <a:pPr algn="just"/>
            <a:r>
              <a:rPr lang="en-US" sz="2400" b="1" dirty="0">
                <a:solidFill>
                  <a:schemeClr val="bg1"/>
                </a:solidFill>
                <a:effectLst>
                  <a:outerShdw blurRad="50800" dist="50800" dir="5400000" algn="ctr" rotWithShape="0">
                    <a:srgbClr val="000000">
                      <a:alpha val="99000"/>
                    </a:srgbClr>
                  </a:outerShdw>
                </a:effectLst>
                <a:latin typeface="Nexa Bold" panose="02000000000000000000" pitchFamily="2" charset="0"/>
              </a:rPr>
              <a:t>‘He will wipe away every tear from their eyes, and death shall be no more, neither shall there be mourning, nor crying, nor pain anymore, for the former things have passed away.”</a:t>
            </a:r>
          </a:p>
          <a:p>
            <a:pPr algn="r"/>
            <a:r>
              <a:rPr lang="en-US" sz="2400" b="1" dirty="0">
                <a:solidFill>
                  <a:schemeClr val="bg1"/>
                </a:solidFill>
                <a:effectLst>
                  <a:outerShdw blurRad="50800" dist="50800" dir="5400000" algn="ctr" rotWithShape="0">
                    <a:srgbClr val="000000">
                      <a:alpha val="99000"/>
                    </a:srgbClr>
                  </a:outerShdw>
                </a:effectLst>
                <a:latin typeface="Nexa Bold" panose="02000000000000000000" pitchFamily="2" charset="0"/>
              </a:rPr>
              <a:t>Revelation 21:4</a:t>
            </a:r>
          </a:p>
        </p:txBody>
      </p:sp>
      <p:sp>
        <p:nvSpPr>
          <p:cNvPr id="10" name="TextBox 9">
            <a:extLst>
              <a:ext uri="{FF2B5EF4-FFF2-40B4-BE49-F238E27FC236}">
                <a16:creationId xmlns:a16="http://schemas.microsoft.com/office/drawing/2014/main" id="{DAF2A2BF-2A4A-54D6-7C73-8965FB724298}"/>
              </a:ext>
            </a:extLst>
          </p:cNvPr>
          <p:cNvSpPr txBox="1"/>
          <p:nvPr/>
        </p:nvSpPr>
        <p:spPr>
          <a:xfrm>
            <a:off x="1026677" y="2151727"/>
            <a:ext cx="10388252" cy="1569660"/>
          </a:xfrm>
          <a:prstGeom prst="rect">
            <a:avLst/>
          </a:prstGeom>
          <a:solidFill>
            <a:srgbClr val="5B3D3A"/>
          </a:solidFill>
        </p:spPr>
        <p:txBody>
          <a:bodyPr wrap="square" rtlCol="0">
            <a:spAutoFit/>
          </a:bodyPr>
          <a:lstStyle/>
          <a:p>
            <a:pPr algn="just"/>
            <a:r>
              <a:rPr lang="en-US" sz="2400" b="1" dirty="0">
                <a:solidFill>
                  <a:schemeClr val="bg1"/>
                </a:solidFill>
                <a:effectLst>
                  <a:outerShdw blurRad="50800" dist="50800" dir="5400000" algn="ctr" rotWithShape="0">
                    <a:srgbClr val="000000">
                      <a:alpha val="99000"/>
                    </a:srgbClr>
                  </a:outerShdw>
                </a:effectLst>
                <a:latin typeface="Nexa Bold" panose="02000000000000000000" pitchFamily="2" charset="0"/>
              </a:rPr>
              <a:t>‘For we know that if the tent that is our earthly home is destroyed, we have a building from God, a house not made with hands, eternal in the heavens.”</a:t>
            </a:r>
          </a:p>
          <a:p>
            <a:pPr algn="r"/>
            <a:r>
              <a:rPr lang="en-US" sz="2400" b="1" dirty="0">
                <a:solidFill>
                  <a:schemeClr val="bg1"/>
                </a:solidFill>
                <a:effectLst>
                  <a:outerShdw blurRad="50800" dist="50800" dir="5400000" algn="ctr" rotWithShape="0">
                    <a:srgbClr val="000000">
                      <a:alpha val="99000"/>
                    </a:srgbClr>
                  </a:outerShdw>
                </a:effectLst>
                <a:latin typeface="Nexa Bold" panose="02000000000000000000" pitchFamily="2" charset="0"/>
              </a:rPr>
              <a:t>2 Corinthians 5:1</a:t>
            </a:r>
          </a:p>
        </p:txBody>
      </p:sp>
      <p:sp>
        <p:nvSpPr>
          <p:cNvPr id="11" name="TextBox 10">
            <a:extLst>
              <a:ext uri="{FF2B5EF4-FFF2-40B4-BE49-F238E27FC236}">
                <a16:creationId xmlns:a16="http://schemas.microsoft.com/office/drawing/2014/main" id="{6FDB1041-46C4-0620-AD10-4149BB52C40B}"/>
              </a:ext>
            </a:extLst>
          </p:cNvPr>
          <p:cNvSpPr txBox="1"/>
          <p:nvPr/>
        </p:nvSpPr>
        <p:spPr>
          <a:xfrm>
            <a:off x="1026677" y="2532195"/>
            <a:ext cx="10388252" cy="1200329"/>
          </a:xfrm>
          <a:prstGeom prst="rect">
            <a:avLst/>
          </a:prstGeom>
          <a:solidFill>
            <a:srgbClr val="5B3D3A"/>
          </a:solidFill>
        </p:spPr>
        <p:txBody>
          <a:bodyPr wrap="square" rtlCol="0">
            <a:spAutoFit/>
          </a:bodyPr>
          <a:lstStyle/>
          <a:p>
            <a:pPr algn="just"/>
            <a:r>
              <a:rPr lang="en-US" sz="2400" b="1" dirty="0">
                <a:solidFill>
                  <a:schemeClr val="bg1"/>
                </a:solidFill>
                <a:effectLst>
                  <a:outerShdw blurRad="50800" dist="50800" dir="5400000" algn="ctr" rotWithShape="0">
                    <a:srgbClr val="000000">
                      <a:alpha val="99000"/>
                    </a:srgbClr>
                  </a:outerShdw>
                </a:effectLst>
                <a:latin typeface="Nexa Bold" panose="02000000000000000000" pitchFamily="2" charset="0"/>
              </a:rPr>
              <a:t>‘But according to his promise we are waiting for new heavens and a new earth in which righteousness dwells.”</a:t>
            </a:r>
          </a:p>
          <a:p>
            <a:pPr algn="r"/>
            <a:r>
              <a:rPr lang="en-US" sz="2400" b="1" dirty="0">
                <a:solidFill>
                  <a:schemeClr val="bg1"/>
                </a:solidFill>
                <a:effectLst>
                  <a:outerShdw blurRad="50800" dist="50800" dir="5400000" algn="ctr" rotWithShape="0">
                    <a:srgbClr val="000000">
                      <a:alpha val="99000"/>
                    </a:srgbClr>
                  </a:outerShdw>
                </a:effectLst>
                <a:latin typeface="Nexa Bold" panose="02000000000000000000" pitchFamily="2" charset="0"/>
              </a:rPr>
              <a:t>2 Peter 3:13</a:t>
            </a:r>
          </a:p>
        </p:txBody>
      </p:sp>
      <p:sp>
        <p:nvSpPr>
          <p:cNvPr id="12" name="TextBox 11">
            <a:extLst>
              <a:ext uri="{FF2B5EF4-FFF2-40B4-BE49-F238E27FC236}">
                <a16:creationId xmlns:a16="http://schemas.microsoft.com/office/drawing/2014/main" id="{2D19184E-1E72-5E77-FF61-C4C93ED0D9E4}"/>
              </a:ext>
            </a:extLst>
          </p:cNvPr>
          <p:cNvSpPr txBox="1"/>
          <p:nvPr/>
        </p:nvSpPr>
        <p:spPr>
          <a:xfrm>
            <a:off x="1026677" y="2088255"/>
            <a:ext cx="10388252" cy="2308324"/>
          </a:xfrm>
          <a:prstGeom prst="rect">
            <a:avLst/>
          </a:prstGeom>
          <a:solidFill>
            <a:srgbClr val="5B3D3A"/>
          </a:solidFill>
        </p:spPr>
        <p:txBody>
          <a:bodyPr wrap="square" rtlCol="0">
            <a:spAutoFit/>
          </a:bodyPr>
          <a:lstStyle/>
          <a:p>
            <a:pPr algn="just"/>
            <a:r>
              <a:rPr lang="en-US" sz="2400" b="1" dirty="0">
                <a:solidFill>
                  <a:schemeClr val="bg1"/>
                </a:solidFill>
                <a:effectLst>
                  <a:outerShdw blurRad="50800" dist="50800" dir="5400000" algn="ctr" rotWithShape="0">
                    <a:srgbClr val="000000">
                      <a:alpha val="99000"/>
                    </a:srgbClr>
                  </a:outerShdw>
                </a:effectLst>
                <a:latin typeface="Nexa Bold" panose="02000000000000000000" pitchFamily="2" charset="0"/>
              </a:rPr>
              <a:t>‘For the Lord himself will descend from heaven with a cry of command, with the voice of an archangel, and with the sound of the trumpet of God. And the dead in Christ will rise first. Then we who are alive, who are left, will be caught up together with them in the clouds to meet the Lord in the air, and so we will always be with the Lord .”</a:t>
            </a:r>
          </a:p>
          <a:p>
            <a:pPr algn="r"/>
            <a:r>
              <a:rPr lang="en-US" sz="2400" b="1" dirty="0">
                <a:solidFill>
                  <a:schemeClr val="bg1"/>
                </a:solidFill>
                <a:effectLst>
                  <a:outerShdw blurRad="50800" dist="50800" dir="5400000" algn="ctr" rotWithShape="0">
                    <a:srgbClr val="000000">
                      <a:alpha val="99000"/>
                    </a:srgbClr>
                  </a:outerShdw>
                </a:effectLst>
                <a:latin typeface="Nexa Bold" panose="02000000000000000000" pitchFamily="2" charset="0"/>
              </a:rPr>
              <a:t>1 Thessalonians 4:16-17</a:t>
            </a:r>
          </a:p>
        </p:txBody>
      </p:sp>
    </p:spTree>
    <p:extLst>
      <p:ext uri="{BB962C8B-B14F-4D97-AF65-F5344CB8AC3E}">
        <p14:creationId xmlns:p14="http://schemas.microsoft.com/office/powerpoint/2010/main" val="157007806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par>
                                <p:cTn id="18" presetID="22" presetClass="exit" presetSubtype="4" fill="hold" grpId="1" nodeType="withEffect">
                                  <p:stCondLst>
                                    <p:cond delay="0"/>
                                  </p:stCondLst>
                                  <p:childTnLst>
                                    <p:animEffect transition="out" filter="wipe(down)">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par>
                                <p:cTn id="26" presetID="16" presetClass="exit" presetSubtype="21" fill="hold" grpId="1" nodeType="withEffect">
                                  <p:stCondLst>
                                    <p:cond delay="0"/>
                                  </p:stCondLst>
                                  <p:childTnLst>
                                    <p:animEffect transition="out" filter="barn(inVertical)">
                                      <p:cBhvr>
                                        <p:cTn id="27" dur="500"/>
                                        <p:tgtEl>
                                          <p:spTgt spid="9"/>
                                        </p:tgtEl>
                                      </p:cBhvr>
                                    </p:animEffect>
                                    <p:set>
                                      <p:cBhvr>
                                        <p:cTn id="28" dur="1" fill="hold">
                                          <p:stCondLst>
                                            <p:cond delay="499"/>
                                          </p:stCondLst>
                                        </p:cTn>
                                        <p:tgtEl>
                                          <p:spTgt spid="9"/>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barn(inVertical)">
                                      <p:cBhvr>
                                        <p:cTn id="33" dur="500"/>
                                        <p:tgtEl>
                                          <p:spTgt spid="11"/>
                                        </p:tgtEl>
                                      </p:cBhvr>
                                    </p:animEffect>
                                  </p:childTnLst>
                                </p:cTn>
                              </p:par>
                              <p:par>
                                <p:cTn id="34" presetID="22" presetClass="exit" presetSubtype="4" fill="hold" grpId="1" nodeType="withEffect">
                                  <p:stCondLst>
                                    <p:cond delay="0"/>
                                  </p:stCondLst>
                                  <p:childTnLst>
                                    <p:animEffect transition="out" filter="wipe(down)">
                                      <p:cBhvr>
                                        <p:cTn id="35" dur="500"/>
                                        <p:tgtEl>
                                          <p:spTgt spid="10"/>
                                        </p:tgtEl>
                                      </p:cBhvr>
                                    </p:animEffect>
                                    <p:set>
                                      <p:cBhvr>
                                        <p:cTn id="36" dur="1" fill="hold">
                                          <p:stCondLst>
                                            <p:cond delay="499"/>
                                          </p:stCondLst>
                                        </p:cTn>
                                        <p:tgtEl>
                                          <p:spTgt spid="10"/>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barn(inVertical)">
                                      <p:cBhvr>
                                        <p:cTn id="41" dur="500"/>
                                        <p:tgtEl>
                                          <p:spTgt spid="12"/>
                                        </p:tgtEl>
                                      </p:cBhvr>
                                    </p:animEffect>
                                  </p:childTnLst>
                                </p:cTn>
                              </p:par>
                              <p:par>
                                <p:cTn id="42" presetID="22" presetClass="exit" presetSubtype="4" fill="hold" grpId="1" nodeType="withEffect">
                                  <p:stCondLst>
                                    <p:cond delay="0"/>
                                  </p:stCondLst>
                                  <p:childTnLst>
                                    <p:animEffect transition="out" filter="wipe(down)">
                                      <p:cBhvr>
                                        <p:cTn id="43" dur="500"/>
                                        <p:tgtEl>
                                          <p:spTgt spid="11"/>
                                        </p:tgtEl>
                                      </p:cBhvr>
                                    </p:animEffect>
                                    <p:set>
                                      <p:cBhvr>
                                        <p:cTn id="44"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8" grpId="1" animBg="1"/>
      <p:bldP spid="9" grpId="0" animBg="1"/>
      <p:bldP spid="9" grpId="1" animBg="1"/>
      <p:bldP spid="10" grpId="0" animBg="1"/>
      <p:bldP spid="10" grpId="1" animBg="1"/>
      <p:bldP spid="11" grpId="0" animBg="1"/>
      <p:bldP spid="11" grpId="1" animBg="1"/>
      <p:bldP spid="1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5821B9A-6F39-8A0A-2E94-A9CFB6FEB8BA}"/>
              </a:ext>
            </a:extLst>
          </p:cNvPr>
          <p:cNvPicPr>
            <a:picLocks noChangeAspect="1"/>
          </p:cNvPicPr>
          <p:nvPr/>
        </p:nvPicPr>
        <p:blipFill>
          <a:blip r:embed="rId2"/>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F961C322-A407-785D-73F5-B26302051AE6}"/>
              </a:ext>
            </a:extLst>
          </p:cNvPr>
          <p:cNvSpPr txBox="1"/>
          <p:nvPr/>
        </p:nvSpPr>
        <p:spPr>
          <a:xfrm>
            <a:off x="428625" y="414338"/>
            <a:ext cx="7143750" cy="646331"/>
          </a:xfrm>
          <a:prstGeom prst="rect">
            <a:avLst/>
          </a:prstGeom>
          <a:noFill/>
        </p:spPr>
        <p:txBody>
          <a:bodyPr wrap="square" rtlCol="0">
            <a:spAutoFit/>
          </a:bodyPr>
          <a:lstStyle/>
          <a:p>
            <a:r>
              <a:rPr lang="en-US" sz="3600" b="1" dirty="0">
                <a:solidFill>
                  <a:schemeClr val="bg1"/>
                </a:solidFill>
                <a:latin typeface="Nexa Bold" panose="02000000000000000000" pitchFamily="2" charset="0"/>
              </a:rPr>
              <a:t>The Choice Is Obvious When: </a:t>
            </a:r>
          </a:p>
        </p:txBody>
      </p:sp>
      <p:sp>
        <p:nvSpPr>
          <p:cNvPr id="7" name="TextBox 6">
            <a:extLst>
              <a:ext uri="{FF2B5EF4-FFF2-40B4-BE49-F238E27FC236}">
                <a16:creationId xmlns:a16="http://schemas.microsoft.com/office/drawing/2014/main" id="{1E0E4330-EA9D-89AF-7173-4EFB91E92D7B}"/>
              </a:ext>
            </a:extLst>
          </p:cNvPr>
          <p:cNvSpPr txBox="1"/>
          <p:nvPr/>
        </p:nvSpPr>
        <p:spPr>
          <a:xfrm>
            <a:off x="1026677" y="1310478"/>
            <a:ext cx="10388252" cy="584775"/>
          </a:xfrm>
          <a:prstGeom prst="rect">
            <a:avLst/>
          </a:prstGeom>
          <a:solidFill>
            <a:schemeClr val="bg2">
              <a:lumMod val="25000"/>
            </a:schemeClr>
          </a:solidFill>
        </p:spPr>
        <p:txBody>
          <a:bodyPr wrap="square" rtlCol="0">
            <a:spAutoFit/>
          </a:bodyPr>
          <a:lstStyle/>
          <a:p>
            <a:pPr algn="ctr"/>
            <a:r>
              <a:rPr lang="en-US" sz="3200" dirty="0">
                <a:solidFill>
                  <a:schemeClr val="bg1"/>
                </a:solidFill>
                <a:effectLst>
                  <a:outerShdw blurRad="50800" dist="50800" dir="5400000" algn="ctr" rotWithShape="0">
                    <a:srgbClr val="000000">
                      <a:alpha val="99000"/>
                    </a:srgbClr>
                  </a:outerShdw>
                </a:effectLst>
                <a:latin typeface="Nexa Light" panose="02000000000000000000" pitchFamily="2" charset="0"/>
              </a:rPr>
              <a:t>When We Know It's Possible To Do </a:t>
            </a:r>
          </a:p>
        </p:txBody>
      </p:sp>
      <p:sp>
        <p:nvSpPr>
          <p:cNvPr id="8" name="TextBox 7">
            <a:extLst>
              <a:ext uri="{FF2B5EF4-FFF2-40B4-BE49-F238E27FC236}">
                <a16:creationId xmlns:a16="http://schemas.microsoft.com/office/drawing/2014/main" id="{05B433FE-3FA6-F870-8247-7693E28036B2}"/>
              </a:ext>
            </a:extLst>
          </p:cNvPr>
          <p:cNvSpPr txBox="1"/>
          <p:nvPr/>
        </p:nvSpPr>
        <p:spPr>
          <a:xfrm>
            <a:off x="1026677" y="2943671"/>
            <a:ext cx="10388252" cy="830997"/>
          </a:xfrm>
          <a:prstGeom prst="rect">
            <a:avLst/>
          </a:prstGeom>
          <a:solidFill>
            <a:srgbClr val="5B3D3A"/>
          </a:solidFill>
        </p:spPr>
        <p:txBody>
          <a:bodyPr wrap="square" rtlCol="0">
            <a:spAutoFit/>
          </a:bodyPr>
          <a:lstStyle/>
          <a:p>
            <a:pPr algn="just"/>
            <a:r>
              <a:rPr lang="en-US" sz="2400" b="1" dirty="0">
                <a:solidFill>
                  <a:schemeClr val="bg1"/>
                </a:solidFill>
                <a:effectLst>
                  <a:outerShdw blurRad="50800" dist="50800" dir="5400000" algn="ctr" rotWithShape="0">
                    <a:srgbClr val="000000">
                      <a:alpha val="99000"/>
                    </a:srgbClr>
                  </a:outerShdw>
                </a:effectLst>
                <a:latin typeface="Nexa Bold" panose="02000000000000000000" pitchFamily="2" charset="0"/>
              </a:rPr>
              <a:t>“As a man thinks, so he is; as a man continues to think, so he remains.”</a:t>
            </a:r>
          </a:p>
          <a:p>
            <a:pPr algn="r"/>
            <a:r>
              <a:rPr lang="en-US" sz="2400" b="1" dirty="0">
                <a:solidFill>
                  <a:schemeClr val="bg1"/>
                </a:solidFill>
                <a:effectLst>
                  <a:outerShdw blurRad="50800" dist="50800" dir="5400000" algn="ctr" rotWithShape="0">
                    <a:srgbClr val="000000">
                      <a:alpha val="99000"/>
                    </a:srgbClr>
                  </a:outerShdw>
                </a:effectLst>
                <a:latin typeface="Nexa Bold" panose="02000000000000000000" pitchFamily="2" charset="0"/>
              </a:rPr>
              <a:t>-James Allan </a:t>
            </a:r>
          </a:p>
        </p:txBody>
      </p:sp>
      <p:sp>
        <p:nvSpPr>
          <p:cNvPr id="9" name="TextBox 8">
            <a:extLst>
              <a:ext uri="{FF2B5EF4-FFF2-40B4-BE49-F238E27FC236}">
                <a16:creationId xmlns:a16="http://schemas.microsoft.com/office/drawing/2014/main" id="{D56FDD92-9236-BD3E-0249-B1E3AAA5432C}"/>
              </a:ext>
            </a:extLst>
          </p:cNvPr>
          <p:cNvSpPr txBox="1"/>
          <p:nvPr/>
        </p:nvSpPr>
        <p:spPr>
          <a:xfrm>
            <a:off x="1026677" y="3407129"/>
            <a:ext cx="10388252" cy="830997"/>
          </a:xfrm>
          <a:prstGeom prst="rect">
            <a:avLst/>
          </a:prstGeom>
          <a:solidFill>
            <a:srgbClr val="5B3D3A"/>
          </a:solidFill>
        </p:spPr>
        <p:txBody>
          <a:bodyPr wrap="square" rtlCol="0">
            <a:spAutoFit/>
          </a:bodyPr>
          <a:lstStyle/>
          <a:p>
            <a:pPr algn="just"/>
            <a:r>
              <a:rPr lang="en-US" sz="2400" b="1" dirty="0">
                <a:solidFill>
                  <a:schemeClr val="bg1"/>
                </a:solidFill>
                <a:effectLst>
                  <a:outerShdw blurRad="50800" dist="50800" dir="5400000" algn="ctr" rotWithShape="0">
                    <a:srgbClr val="000000">
                      <a:alpha val="99000"/>
                    </a:srgbClr>
                  </a:outerShdw>
                </a:effectLst>
                <a:latin typeface="Nexa Bold" panose="02000000000000000000" pitchFamily="2" charset="0"/>
              </a:rPr>
              <a:t>” Whether you think you can, or you think you can’t–you’re right.”</a:t>
            </a:r>
          </a:p>
          <a:p>
            <a:pPr algn="r"/>
            <a:r>
              <a:rPr lang="en-US" sz="2400" b="1" dirty="0">
                <a:solidFill>
                  <a:schemeClr val="bg1"/>
                </a:solidFill>
                <a:effectLst>
                  <a:outerShdw blurRad="50800" dist="50800" dir="5400000" algn="ctr" rotWithShape="0">
                    <a:srgbClr val="000000">
                      <a:alpha val="99000"/>
                    </a:srgbClr>
                  </a:outerShdw>
                </a:effectLst>
                <a:latin typeface="Nexa Bold" panose="02000000000000000000" pitchFamily="2" charset="0"/>
              </a:rPr>
              <a:t>-Henry Ford </a:t>
            </a:r>
          </a:p>
        </p:txBody>
      </p:sp>
      <p:sp>
        <p:nvSpPr>
          <p:cNvPr id="2" name="TextBox 1">
            <a:extLst>
              <a:ext uri="{FF2B5EF4-FFF2-40B4-BE49-F238E27FC236}">
                <a16:creationId xmlns:a16="http://schemas.microsoft.com/office/drawing/2014/main" id="{2C183FA3-6D9B-8475-D404-16B0A25BC245}"/>
              </a:ext>
            </a:extLst>
          </p:cNvPr>
          <p:cNvSpPr txBox="1"/>
          <p:nvPr/>
        </p:nvSpPr>
        <p:spPr>
          <a:xfrm>
            <a:off x="1026677" y="2759005"/>
            <a:ext cx="10388252" cy="1938992"/>
          </a:xfrm>
          <a:prstGeom prst="rect">
            <a:avLst/>
          </a:prstGeom>
          <a:solidFill>
            <a:srgbClr val="5B3D3A"/>
          </a:solidFill>
        </p:spPr>
        <p:txBody>
          <a:bodyPr wrap="square" rtlCol="0">
            <a:spAutoFit/>
          </a:bodyPr>
          <a:lstStyle/>
          <a:p>
            <a:pPr algn="just"/>
            <a:r>
              <a:rPr lang="en-US" sz="2400" b="1" dirty="0">
                <a:solidFill>
                  <a:schemeClr val="bg1"/>
                </a:solidFill>
                <a:effectLst>
                  <a:outerShdw blurRad="50800" dist="50800" dir="5400000" algn="ctr" rotWithShape="0">
                    <a:srgbClr val="000000">
                      <a:alpha val="99000"/>
                    </a:srgbClr>
                  </a:outerShdw>
                </a:effectLst>
                <a:latin typeface="Nexa Bold" panose="02000000000000000000" pitchFamily="2" charset="0"/>
              </a:rPr>
              <a:t>” No temptation has overtaken you that is not common to man. God is faithful, and he will not let you be tempted beyond your ability, but with the temptation he will also provide the way of escape, that you may be able to endure it .”</a:t>
            </a:r>
          </a:p>
          <a:p>
            <a:pPr algn="r"/>
            <a:r>
              <a:rPr lang="en-US" sz="2400" b="1" dirty="0">
                <a:solidFill>
                  <a:schemeClr val="bg1"/>
                </a:solidFill>
                <a:effectLst>
                  <a:outerShdw blurRad="50800" dist="50800" dir="5400000" algn="ctr" rotWithShape="0">
                    <a:srgbClr val="000000">
                      <a:alpha val="99000"/>
                    </a:srgbClr>
                  </a:outerShdw>
                </a:effectLst>
                <a:latin typeface="Nexa Bold" panose="02000000000000000000" pitchFamily="2" charset="0"/>
              </a:rPr>
              <a:t>1 Corinthians 10:13 </a:t>
            </a:r>
          </a:p>
        </p:txBody>
      </p:sp>
      <p:sp>
        <p:nvSpPr>
          <p:cNvPr id="3" name="TextBox 2">
            <a:extLst>
              <a:ext uri="{FF2B5EF4-FFF2-40B4-BE49-F238E27FC236}">
                <a16:creationId xmlns:a16="http://schemas.microsoft.com/office/drawing/2014/main" id="{07D03D24-66B8-ADBB-434D-FC354C777B94}"/>
              </a:ext>
            </a:extLst>
          </p:cNvPr>
          <p:cNvSpPr txBox="1"/>
          <p:nvPr/>
        </p:nvSpPr>
        <p:spPr>
          <a:xfrm>
            <a:off x="1026677" y="2991631"/>
            <a:ext cx="10388252" cy="1200329"/>
          </a:xfrm>
          <a:prstGeom prst="rect">
            <a:avLst/>
          </a:prstGeom>
          <a:solidFill>
            <a:srgbClr val="5B3D3A"/>
          </a:solidFill>
        </p:spPr>
        <p:txBody>
          <a:bodyPr wrap="square" rtlCol="0">
            <a:spAutoFit/>
          </a:bodyPr>
          <a:lstStyle/>
          <a:p>
            <a:pPr algn="just"/>
            <a:r>
              <a:rPr lang="en-US" sz="2400" b="1" dirty="0">
                <a:solidFill>
                  <a:schemeClr val="bg1"/>
                </a:solidFill>
                <a:effectLst>
                  <a:outerShdw blurRad="50800" dist="50800" dir="5400000" algn="ctr" rotWithShape="0">
                    <a:srgbClr val="000000">
                      <a:alpha val="99000"/>
                    </a:srgbClr>
                  </a:outerShdw>
                </a:effectLst>
                <a:latin typeface="Nexa Bold" panose="02000000000000000000" pitchFamily="2" charset="0"/>
              </a:rPr>
              <a:t>” In fact, this is love for God: to keep his commands. And his commands are not burdensome.”</a:t>
            </a:r>
          </a:p>
          <a:p>
            <a:pPr algn="r"/>
            <a:r>
              <a:rPr lang="en-US" sz="2400" b="1" dirty="0">
                <a:solidFill>
                  <a:schemeClr val="bg1"/>
                </a:solidFill>
                <a:effectLst>
                  <a:outerShdw blurRad="50800" dist="50800" dir="5400000" algn="ctr" rotWithShape="0">
                    <a:srgbClr val="000000">
                      <a:alpha val="99000"/>
                    </a:srgbClr>
                  </a:outerShdw>
                </a:effectLst>
                <a:latin typeface="Nexa Bold" panose="02000000000000000000" pitchFamily="2" charset="0"/>
              </a:rPr>
              <a:t>1 John 5:3</a:t>
            </a:r>
          </a:p>
        </p:txBody>
      </p:sp>
      <p:sp>
        <p:nvSpPr>
          <p:cNvPr id="4" name="TextBox 3">
            <a:extLst>
              <a:ext uri="{FF2B5EF4-FFF2-40B4-BE49-F238E27FC236}">
                <a16:creationId xmlns:a16="http://schemas.microsoft.com/office/drawing/2014/main" id="{134AFF8A-10A9-12DA-5CBB-0E165383C57D}"/>
              </a:ext>
            </a:extLst>
          </p:cNvPr>
          <p:cNvSpPr txBox="1"/>
          <p:nvPr/>
        </p:nvSpPr>
        <p:spPr>
          <a:xfrm>
            <a:off x="1026677" y="3032637"/>
            <a:ext cx="10388252" cy="1200329"/>
          </a:xfrm>
          <a:prstGeom prst="rect">
            <a:avLst/>
          </a:prstGeom>
          <a:solidFill>
            <a:srgbClr val="5B3D3A"/>
          </a:solidFill>
        </p:spPr>
        <p:txBody>
          <a:bodyPr wrap="square" rtlCol="0">
            <a:spAutoFit/>
          </a:bodyPr>
          <a:lstStyle/>
          <a:p>
            <a:pPr algn="just"/>
            <a:r>
              <a:rPr lang="en-US" sz="2400" b="1" dirty="0">
                <a:solidFill>
                  <a:schemeClr val="bg1"/>
                </a:solidFill>
                <a:effectLst>
                  <a:outerShdw blurRad="50800" dist="50800" dir="5400000" algn="ctr" rotWithShape="0">
                    <a:srgbClr val="000000">
                      <a:alpha val="99000"/>
                    </a:srgbClr>
                  </a:outerShdw>
                </a:effectLst>
                <a:latin typeface="Nexa Bold" panose="02000000000000000000" pitchFamily="2" charset="0"/>
              </a:rPr>
              <a:t>” If we confess our sins, he is faithful and just to forgive us our sins and to cleanse us from all unrighteousness.”</a:t>
            </a:r>
          </a:p>
          <a:p>
            <a:pPr algn="r"/>
            <a:r>
              <a:rPr lang="en-US" sz="2400" b="1" dirty="0">
                <a:solidFill>
                  <a:schemeClr val="bg1"/>
                </a:solidFill>
                <a:effectLst>
                  <a:outerShdw blurRad="50800" dist="50800" dir="5400000" algn="ctr" rotWithShape="0">
                    <a:srgbClr val="000000">
                      <a:alpha val="99000"/>
                    </a:srgbClr>
                  </a:outerShdw>
                </a:effectLst>
                <a:latin typeface="Nexa Bold" panose="02000000000000000000" pitchFamily="2" charset="0"/>
              </a:rPr>
              <a:t>James 1:9</a:t>
            </a:r>
          </a:p>
        </p:txBody>
      </p:sp>
      <p:sp>
        <p:nvSpPr>
          <p:cNvPr id="10" name="TextBox 9">
            <a:extLst>
              <a:ext uri="{FF2B5EF4-FFF2-40B4-BE49-F238E27FC236}">
                <a16:creationId xmlns:a16="http://schemas.microsoft.com/office/drawing/2014/main" id="{1186DF0A-A749-4687-300B-B7AEF637F161}"/>
              </a:ext>
            </a:extLst>
          </p:cNvPr>
          <p:cNvSpPr txBox="1"/>
          <p:nvPr/>
        </p:nvSpPr>
        <p:spPr>
          <a:xfrm>
            <a:off x="1026677" y="2943671"/>
            <a:ext cx="10388252" cy="1569660"/>
          </a:xfrm>
          <a:prstGeom prst="rect">
            <a:avLst/>
          </a:prstGeom>
          <a:solidFill>
            <a:srgbClr val="5B3D3A"/>
          </a:solidFill>
        </p:spPr>
        <p:txBody>
          <a:bodyPr wrap="square" rtlCol="0">
            <a:spAutoFit/>
          </a:bodyPr>
          <a:lstStyle/>
          <a:p>
            <a:pPr algn="just"/>
            <a:r>
              <a:rPr lang="en-US" sz="2400" b="1" dirty="0">
                <a:solidFill>
                  <a:schemeClr val="bg1"/>
                </a:solidFill>
                <a:effectLst>
                  <a:outerShdw blurRad="50800" dist="50800" dir="5400000" algn="ctr" rotWithShape="0">
                    <a:srgbClr val="000000">
                      <a:alpha val="99000"/>
                    </a:srgbClr>
                  </a:outerShdw>
                </a:effectLst>
                <a:latin typeface="Nexa Bold" panose="02000000000000000000" pitchFamily="2" charset="0"/>
              </a:rPr>
              <a:t>” Therefore do not throw away your confidence, which has a great reward. For you have need of endurance, so that when you have done the will of God you may receive what is promised.”</a:t>
            </a:r>
          </a:p>
          <a:p>
            <a:pPr algn="r"/>
            <a:r>
              <a:rPr lang="en-US" sz="2400" b="1" dirty="0">
                <a:solidFill>
                  <a:schemeClr val="bg1"/>
                </a:solidFill>
                <a:effectLst>
                  <a:outerShdw blurRad="50800" dist="50800" dir="5400000" algn="ctr" rotWithShape="0">
                    <a:srgbClr val="000000">
                      <a:alpha val="99000"/>
                    </a:srgbClr>
                  </a:outerShdw>
                </a:effectLst>
                <a:latin typeface="Nexa Bold" panose="02000000000000000000" pitchFamily="2" charset="0"/>
              </a:rPr>
              <a:t>Hebrews 10:35-36</a:t>
            </a:r>
          </a:p>
        </p:txBody>
      </p:sp>
    </p:spTree>
    <p:extLst>
      <p:ext uri="{BB962C8B-B14F-4D97-AF65-F5344CB8AC3E}">
        <p14:creationId xmlns:p14="http://schemas.microsoft.com/office/powerpoint/2010/main" val="142548475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par>
                                <p:cTn id="18" presetID="22" presetClass="exit" presetSubtype="4" fill="hold" grpId="1" nodeType="withEffect">
                                  <p:stCondLst>
                                    <p:cond delay="0"/>
                                  </p:stCondLst>
                                  <p:childTnLst>
                                    <p:animEffect transition="out" filter="wipe(down)">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barn(inVertical)">
                                      <p:cBhvr>
                                        <p:cTn id="25" dur="500"/>
                                        <p:tgtEl>
                                          <p:spTgt spid="2"/>
                                        </p:tgtEl>
                                      </p:cBhvr>
                                    </p:animEffect>
                                  </p:childTnLst>
                                </p:cTn>
                              </p:par>
                              <p:par>
                                <p:cTn id="26" presetID="22" presetClass="exit" presetSubtype="4" fill="hold" grpId="1" nodeType="withEffect">
                                  <p:stCondLst>
                                    <p:cond delay="0"/>
                                  </p:stCondLst>
                                  <p:childTnLst>
                                    <p:animEffect transition="out" filter="wipe(down)">
                                      <p:cBhvr>
                                        <p:cTn id="27" dur="500"/>
                                        <p:tgtEl>
                                          <p:spTgt spid="9"/>
                                        </p:tgtEl>
                                      </p:cBhvr>
                                    </p:animEffect>
                                    <p:set>
                                      <p:cBhvr>
                                        <p:cTn id="28" dur="1" fill="hold">
                                          <p:stCondLst>
                                            <p:cond delay="499"/>
                                          </p:stCondLst>
                                        </p:cTn>
                                        <p:tgtEl>
                                          <p:spTgt spid="9"/>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barn(inVertical)">
                                      <p:cBhvr>
                                        <p:cTn id="33" dur="500"/>
                                        <p:tgtEl>
                                          <p:spTgt spid="3"/>
                                        </p:tgtEl>
                                      </p:cBhvr>
                                    </p:animEffect>
                                  </p:childTnLst>
                                </p:cTn>
                              </p:par>
                              <p:par>
                                <p:cTn id="34" presetID="22" presetClass="exit" presetSubtype="4" fill="hold" grpId="1" nodeType="withEffect">
                                  <p:stCondLst>
                                    <p:cond delay="0"/>
                                  </p:stCondLst>
                                  <p:childTnLst>
                                    <p:animEffect transition="out" filter="wipe(down)">
                                      <p:cBhvr>
                                        <p:cTn id="35" dur="500"/>
                                        <p:tgtEl>
                                          <p:spTgt spid="2"/>
                                        </p:tgtEl>
                                      </p:cBhvr>
                                    </p:animEffect>
                                    <p:set>
                                      <p:cBhvr>
                                        <p:cTn id="36" dur="1" fill="hold">
                                          <p:stCondLst>
                                            <p:cond delay="499"/>
                                          </p:stCondLst>
                                        </p:cTn>
                                        <p:tgtEl>
                                          <p:spTgt spid="2"/>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barn(inVertical)">
                                      <p:cBhvr>
                                        <p:cTn id="41" dur="500"/>
                                        <p:tgtEl>
                                          <p:spTgt spid="4"/>
                                        </p:tgtEl>
                                      </p:cBhvr>
                                    </p:animEffect>
                                  </p:childTnLst>
                                </p:cTn>
                              </p:par>
                              <p:par>
                                <p:cTn id="42" presetID="22" presetClass="exit" presetSubtype="4" fill="hold" grpId="1" nodeType="withEffect">
                                  <p:stCondLst>
                                    <p:cond delay="0"/>
                                  </p:stCondLst>
                                  <p:childTnLst>
                                    <p:animEffect transition="out" filter="wipe(down)">
                                      <p:cBhvr>
                                        <p:cTn id="43" dur="500"/>
                                        <p:tgtEl>
                                          <p:spTgt spid="3"/>
                                        </p:tgtEl>
                                      </p:cBhvr>
                                    </p:animEffect>
                                    <p:set>
                                      <p:cBhvr>
                                        <p:cTn id="44" dur="1" fill="hold">
                                          <p:stCondLst>
                                            <p:cond delay="499"/>
                                          </p:stCondLst>
                                        </p:cTn>
                                        <p:tgtEl>
                                          <p:spTgt spid="3"/>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barn(inVertical)">
                                      <p:cBhvr>
                                        <p:cTn id="49" dur="500"/>
                                        <p:tgtEl>
                                          <p:spTgt spid="10"/>
                                        </p:tgtEl>
                                      </p:cBhvr>
                                    </p:animEffect>
                                  </p:childTnLst>
                                </p:cTn>
                              </p:par>
                              <p:par>
                                <p:cTn id="50" presetID="22" presetClass="exit" presetSubtype="4" fill="hold" grpId="1" nodeType="withEffect">
                                  <p:stCondLst>
                                    <p:cond delay="0"/>
                                  </p:stCondLst>
                                  <p:childTnLst>
                                    <p:animEffect transition="out" filter="wipe(down)">
                                      <p:cBhvr>
                                        <p:cTn id="51" dur="500"/>
                                        <p:tgtEl>
                                          <p:spTgt spid="4"/>
                                        </p:tgtEl>
                                      </p:cBhvr>
                                    </p:animEffect>
                                    <p:set>
                                      <p:cBhvr>
                                        <p:cTn id="52"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8" grpId="1" animBg="1"/>
      <p:bldP spid="9" grpId="0" animBg="1"/>
      <p:bldP spid="9" grpId="1" animBg="1"/>
      <p:bldP spid="2" grpId="0" animBg="1"/>
      <p:bldP spid="2" grpId="1" animBg="1"/>
      <p:bldP spid="3" grpId="0" animBg="1"/>
      <p:bldP spid="3" grpId="1" animBg="1"/>
      <p:bldP spid="4" grpId="0" animBg="1"/>
      <p:bldP spid="4" grpId="1" animBg="1"/>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5821B9A-6F39-8A0A-2E94-A9CFB6FEB8BA}"/>
              </a:ext>
            </a:extLst>
          </p:cNvPr>
          <p:cNvPicPr>
            <a:picLocks noChangeAspect="1"/>
          </p:cNvPicPr>
          <p:nvPr/>
        </p:nvPicPr>
        <p:blipFill>
          <a:blip r:embed="rId2"/>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F961C322-A407-785D-73F5-B26302051AE6}"/>
              </a:ext>
            </a:extLst>
          </p:cNvPr>
          <p:cNvSpPr txBox="1"/>
          <p:nvPr/>
        </p:nvSpPr>
        <p:spPr>
          <a:xfrm>
            <a:off x="428625" y="414338"/>
            <a:ext cx="7143750" cy="646331"/>
          </a:xfrm>
          <a:prstGeom prst="rect">
            <a:avLst/>
          </a:prstGeom>
          <a:noFill/>
        </p:spPr>
        <p:txBody>
          <a:bodyPr wrap="square" rtlCol="0">
            <a:spAutoFit/>
          </a:bodyPr>
          <a:lstStyle/>
          <a:p>
            <a:r>
              <a:rPr lang="en-US" sz="3600" b="1" dirty="0">
                <a:solidFill>
                  <a:schemeClr val="bg1"/>
                </a:solidFill>
                <a:latin typeface="Nexa Bold" panose="02000000000000000000" pitchFamily="2" charset="0"/>
              </a:rPr>
              <a:t>The Choice Is Obvious When: </a:t>
            </a:r>
          </a:p>
        </p:txBody>
      </p:sp>
      <p:sp>
        <p:nvSpPr>
          <p:cNvPr id="7" name="TextBox 6">
            <a:extLst>
              <a:ext uri="{FF2B5EF4-FFF2-40B4-BE49-F238E27FC236}">
                <a16:creationId xmlns:a16="http://schemas.microsoft.com/office/drawing/2014/main" id="{1E0E4330-EA9D-89AF-7173-4EFB91E92D7B}"/>
              </a:ext>
            </a:extLst>
          </p:cNvPr>
          <p:cNvSpPr txBox="1"/>
          <p:nvPr/>
        </p:nvSpPr>
        <p:spPr>
          <a:xfrm>
            <a:off x="1026677" y="1310478"/>
            <a:ext cx="10388252" cy="584775"/>
          </a:xfrm>
          <a:prstGeom prst="rect">
            <a:avLst/>
          </a:prstGeom>
          <a:solidFill>
            <a:schemeClr val="bg2">
              <a:lumMod val="25000"/>
            </a:schemeClr>
          </a:solidFill>
        </p:spPr>
        <p:txBody>
          <a:bodyPr wrap="square" rtlCol="0">
            <a:spAutoFit/>
          </a:bodyPr>
          <a:lstStyle/>
          <a:p>
            <a:pPr algn="ctr"/>
            <a:r>
              <a:rPr lang="en-US" sz="3200" dirty="0">
                <a:solidFill>
                  <a:schemeClr val="bg1"/>
                </a:solidFill>
                <a:effectLst>
                  <a:outerShdw blurRad="50800" dist="50800" dir="5400000" algn="ctr" rotWithShape="0">
                    <a:srgbClr val="000000">
                      <a:alpha val="99000"/>
                    </a:srgbClr>
                  </a:outerShdw>
                </a:effectLst>
                <a:latin typeface="Nexa Light" panose="02000000000000000000" pitchFamily="2" charset="0"/>
              </a:rPr>
              <a:t>When We Know We Don’t Deserve A Choice At All </a:t>
            </a:r>
          </a:p>
        </p:txBody>
      </p:sp>
      <p:sp>
        <p:nvSpPr>
          <p:cNvPr id="2" name="TextBox 1">
            <a:extLst>
              <a:ext uri="{FF2B5EF4-FFF2-40B4-BE49-F238E27FC236}">
                <a16:creationId xmlns:a16="http://schemas.microsoft.com/office/drawing/2014/main" id="{2C183FA3-6D9B-8475-D404-16B0A25BC245}"/>
              </a:ext>
            </a:extLst>
          </p:cNvPr>
          <p:cNvSpPr txBox="1"/>
          <p:nvPr/>
        </p:nvSpPr>
        <p:spPr>
          <a:xfrm>
            <a:off x="1155264" y="2285092"/>
            <a:ext cx="10388252" cy="2677656"/>
          </a:xfrm>
          <a:prstGeom prst="rect">
            <a:avLst/>
          </a:prstGeom>
          <a:solidFill>
            <a:srgbClr val="5B3D3A"/>
          </a:solidFill>
        </p:spPr>
        <p:txBody>
          <a:bodyPr wrap="square" rtlCol="0">
            <a:spAutoFit/>
          </a:bodyPr>
          <a:lstStyle/>
          <a:p>
            <a:pPr algn="just"/>
            <a:r>
              <a:rPr lang="en-US" sz="2400" b="1" dirty="0">
                <a:solidFill>
                  <a:schemeClr val="bg1"/>
                </a:solidFill>
                <a:effectLst>
                  <a:outerShdw blurRad="50800" dist="50800" dir="5400000" algn="ctr" rotWithShape="0">
                    <a:srgbClr val="000000">
                      <a:alpha val="99000"/>
                    </a:srgbClr>
                  </a:outerShdw>
                </a:effectLst>
                <a:latin typeface="Nexa Bold" panose="02000000000000000000" pitchFamily="2" charset="0"/>
              </a:rPr>
              <a:t>“Among them we too all formerly lived in the lusts of our flesh, indulging the desires of the flesh and of the mind, and were by nature children of wrath, even as the rest. 4 But God, being rich in mercy, because of His great love with which He loved us, 5 even when we were dead in our transgressions, made us alive together with Christ (by grace you have been saved .” </a:t>
            </a:r>
          </a:p>
          <a:p>
            <a:pPr algn="r"/>
            <a:r>
              <a:rPr lang="en-US" sz="2400" b="1" dirty="0">
                <a:solidFill>
                  <a:schemeClr val="bg1"/>
                </a:solidFill>
                <a:effectLst>
                  <a:outerShdw blurRad="50800" dist="50800" dir="5400000" algn="ctr" rotWithShape="0">
                    <a:srgbClr val="000000">
                      <a:alpha val="99000"/>
                    </a:srgbClr>
                  </a:outerShdw>
                </a:effectLst>
                <a:latin typeface="Nexa Bold" panose="02000000000000000000" pitchFamily="2" charset="0"/>
              </a:rPr>
              <a:t>Ephesians 2:3-5</a:t>
            </a:r>
          </a:p>
        </p:txBody>
      </p:sp>
    </p:spTree>
    <p:extLst>
      <p:ext uri="{BB962C8B-B14F-4D97-AF65-F5344CB8AC3E}">
        <p14:creationId xmlns:p14="http://schemas.microsoft.com/office/powerpoint/2010/main" val="311806192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160</TotalTime>
  <Words>645</Words>
  <Application>Microsoft Macintosh PowerPoint</Application>
  <PresentationFormat>Widescreen</PresentationFormat>
  <Paragraphs>34</Paragraphs>
  <Slides>4</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vt:i4>
      </vt:variant>
    </vt:vector>
  </HeadingPairs>
  <TitlesOfParts>
    <vt:vector size="10" baseType="lpstr">
      <vt:lpstr>Arial</vt:lpstr>
      <vt:lpstr>Calibri</vt:lpstr>
      <vt:lpstr>Calibri Light</vt:lpstr>
      <vt:lpstr>Nexa Bold</vt:lpstr>
      <vt:lpstr>Nexa Light</vt:lpstr>
      <vt:lpstr>Office Theme</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Carson Crow</dc:creator>
  <cp:lastModifiedBy>Carson Crow</cp:lastModifiedBy>
  <cp:revision>3</cp:revision>
  <dcterms:created xsi:type="dcterms:W3CDTF">2023-12-06T16:31:29Z</dcterms:created>
  <dcterms:modified xsi:type="dcterms:W3CDTF">2023-12-08T17:25:30Z</dcterms:modified>
</cp:coreProperties>
</file>