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60" r:id="rId3"/>
    <p:sldId id="259" r:id="rId4"/>
    <p:sldId id="261"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8"/>
  </p:normalViewPr>
  <p:slideViewPr>
    <p:cSldViewPr snapToGrid="0">
      <p:cViewPr varScale="1">
        <p:scale>
          <a:sx n="90" d="100"/>
          <a:sy n="90" d="100"/>
        </p:scale>
        <p:origin x="232"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E7A49-8D05-5B40-ADAE-2B6BF5372D27}" type="datetimeFigureOut">
              <a:rPr lang="en-US" smtClean="0"/>
              <a:t>1/10/24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D51B4C-1054-4945-9BDF-6D885F5273D7}" type="slidenum">
              <a:rPr lang="en-US" smtClean="0"/>
              <a:t>‹#›</a:t>
            </a:fld>
            <a:endParaRPr lang="en-US"/>
          </a:p>
        </p:txBody>
      </p:sp>
    </p:spTree>
    <p:extLst>
      <p:ext uri="{BB962C8B-B14F-4D97-AF65-F5344CB8AC3E}">
        <p14:creationId xmlns:p14="http://schemas.microsoft.com/office/powerpoint/2010/main" val="366357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D51B4C-1054-4945-9BDF-6D885F5273D7}" type="slidenum">
              <a:rPr lang="en-US" smtClean="0"/>
              <a:t>1</a:t>
            </a:fld>
            <a:endParaRPr lang="en-US"/>
          </a:p>
        </p:txBody>
      </p:sp>
    </p:spTree>
    <p:extLst>
      <p:ext uri="{BB962C8B-B14F-4D97-AF65-F5344CB8AC3E}">
        <p14:creationId xmlns:p14="http://schemas.microsoft.com/office/powerpoint/2010/main" val="3714585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4F40-223E-D05D-2D90-BF5FA67350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C29D36-6F09-3D25-59FF-AEF567E387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D9CCE9-097C-5354-3AB7-D2F97B467713}"/>
              </a:ext>
            </a:extLst>
          </p:cNvPr>
          <p:cNvSpPr>
            <a:spLocks noGrp="1"/>
          </p:cNvSpPr>
          <p:nvPr>
            <p:ph type="dt" sz="half" idx="10"/>
          </p:nvPr>
        </p:nvSpPr>
        <p:spPr/>
        <p:txBody>
          <a:bodyPr/>
          <a:lstStyle/>
          <a:p>
            <a:fld id="{20ACA48A-1712-8649-B746-1C0E34B12298}" type="datetimeFigureOut">
              <a:rPr lang="en-US" smtClean="0"/>
              <a:t>1/10/24</a:t>
            </a:fld>
            <a:endParaRPr lang="en-US"/>
          </a:p>
        </p:txBody>
      </p:sp>
      <p:sp>
        <p:nvSpPr>
          <p:cNvPr id="5" name="Footer Placeholder 4">
            <a:extLst>
              <a:ext uri="{FF2B5EF4-FFF2-40B4-BE49-F238E27FC236}">
                <a16:creationId xmlns:a16="http://schemas.microsoft.com/office/drawing/2014/main" id="{C7766777-3757-C4AC-E90A-0D8273063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AB6E2-62CC-528C-ECEE-A5548CEF062F}"/>
              </a:ext>
            </a:extLst>
          </p:cNvPr>
          <p:cNvSpPr>
            <a:spLocks noGrp="1"/>
          </p:cNvSpPr>
          <p:nvPr>
            <p:ph type="sldNum" sz="quarter" idx="12"/>
          </p:nvPr>
        </p:nvSpPr>
        <p:spPr/>
        <p:txBody>
          <a:bodyPr/>
          <a:lstStyle/>
          <a:p>
            <a:fld id="{2CE24362-90C6-994D-B200-C9FA7D124A1E}" type="slidenum">
              <a:rPr lang="en-US" smtClean="0"/>
              <a:t>‹#›</a:t>
            </a:fld>
            <a:endParaRPr lang="en-US"/>
          </a:p>
        </p:txBody>
      </p:sp>
    </p:spTree>
    <p:extLst>
      <p:ext uri="{BB962C8B-B14F-4D97-AF65-F5344CB8AC3E}">
        <p14:creationId xmlns:p14="http://schemas.microsoft.com/office/powerpoint/2010/main" val="3350244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8AD14-AEAC-5547-2337-C3F754FE41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1462BC-3FE3-BF79-7A53-DD217A9674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278E0-AAB1-B62F-D56A-AB2F13A0DBB5}"/>
              </a:ext>
            </a:extLst>
          </p:cNvPr>
          <p:cNvSpPr>
            <a:spLocks noGrp="1"/>
          </p:cNvSpPr>
          <p:nvPr>
            <p:ph type="dt" sz="half" idx="10"/>
          </p:nvPr>
        </p:nvSpPr>
        <p:spPr/>
        <p:txBody>
          <a:bodyPr/>
          <a:lstStyle/>
          <a:p>
            <a:fld id="{20ACA48A-1712-8649-B746-1C0E34B12298}" type="datetimeFigureOut">
              <a:rPr lang="en-US" smtClean="0"/>
              <a:t>1/10/24</a:t>
            </a:fld>
            <a:endParaRPr lang="en-US"/>
          </a:p>
        </p:txBody>
      </p:sp>
      <p:sp>
        <p:nvSpPr>
          <p:cNvPr id="5" name="Footer Placeholder 4">
            <a:extLst>
              <a:ext uri="{FF2B5EF4-FFF2-40B4-BE49-F238E27FC236}">
                <a16:creationId xmlns:a16="http://schemas.microsoft.com/office/drawing/2014/main" id="{E5BEA3C9-65CE-BE29-16B7-8A0180E239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36CF6-BC92-5488-711A-7E53D8AA7722}"/>
              </a:ext>
            </a:extLst>
          </p:cNvPr>
          <p:cNvSpPr>
            <a:spLocks noGrp="1"/>
          </p:cNvSpPr>
          <p:nvPr>
            <p:ph type="sldNum" sz="quarter" idx="12"/>
          </p:nvPr>
        </p:nvSpPr>
        <p:spPr/>
        <p:txBody>
          <a:bodyPr/>
          <a:lstStyle/>
          <a:p>
            <a:fld id="{2CE24362-90C6-994D-B200-C9FA7D124A1E}" type="slidenum">
              <a:rPr lang="en-US" smtClean="0"/>
              <a:t>‹#›</a:t>
            </a:fld>
            <a:endParaRPr lang="en-US"/>
          </a:p>
        </p:txBody>
      </p:sp>
    </p:spTree>
    <p:extLst>
      <p:ext uri="{BB962C8B-B14F-4D97-AF65-F5344CB8AC3E}">
        <p14:creationId xmlns:p14="http://schemas.microsoft.com/office/powerpoint/2010/main" val="488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56BF8-0366-A5D6-2E8C-C5A0C9F698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DD9D78-46FA-1C1C-5823-B22CF11696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AD041E-DEE2-07D5-1C13-D853A10956C9}"/>
              </a:ext>
            </a:extLst>
          </p:cNvPr>
          <p:cNvSpPr>
            <a:spLocks noGrp="1"/>
          </p:cNvSpPr>
          <p:nvPr>
            <p:ph type="dt" sz="half" idx="10"/>
          </p:nvPr>
        </p:nvSpPr>
        <p:spPr/>
        <p:txBody>
          <a:bodyPr/>
          <a:lstStyle/>
          <a:p>
            <a:fld id="{20ACA48A-1712-8649-B746-1C0E34B12298}" type="datetimeFigureOut">
              <a:rPr lang="en-US" smtClean="0"/>
              <a:t>1/10/24</a:t>
            </a:fld>
            <a:endParaRPr lang="en-US"/>
          </a:p>
        </p:txBody>
      </p:sp>
      <p:sp>
        <p:nvSpPr>
          <p:cNvPr id="5" name="Footer Placeholder 4">
            <a:extLst>
              <a:ext uri="{FF2B5EF4-FFF2-40B4-BE49-F238E27FC236}">
                <a16:creationId xmlns:a16="http://schemas.microsoft.com/office/drawing/2014/main" id="{32BB77DB-7F7E-B51F-6B9B-DBFBF64813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42C73-935A-8251-FED3-29E6AD8FAF3F}"/>
              </a:ext>
            </a:extLst>
          </p:cNvPr>
          <p:cNvSpPr>
            <a:spLocks noGrp="1"/>
          </p:cNvSpPr>
          <p:nvPr>
            <p:ph type="sldNum" sz="quarter" idx="12"/>
          </p:nvPr>
        </p:nvSpPr>
        <p:spPr/>
        <p:txBody>
          <a:bodyPr/>
          <a:lstStyle/>
          <a:p>
            <a:fld id="{2CE24362-90C6-994D-B200-C9FA7D124A1E}" type="slidenum">
              <a:rPr lang="en-US" smtClean="0"/>
              <a:t>‹#›</a:t>
            </a:fld>
            <a:endParaRPr lang="en-US"/>
          </a:p>
        </p:txBody>
      </p:sp>
    </p:spTree>
    <p:extLst>
      <p:ext uri="{BB962C8B-B14F-4D97-AF65-F5344CB8AC3E}">
        <p14:creationId xmlns:p14="http://schemas.microsoft.com/office/powerpoint/2010/main" val="1894897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2BFD5-8782-D1AE-527D-B5D0D16BE4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6A1282-BFD5-ED59-EFED-BC3BFF473A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A0271-DEEE-96C9-1DAE-C17DC269D8E3}"/>
              </a:ext>
            </a:extLst>
          </p:cNvPr>
          <p:cNvSpPr>
            <a:spLocks noGrp="1"/>
          </p:cNvSpPr>
          <p:nvPr>
            <p:ph type="dt" sz="half" idx="10"/>
          </p:nvPr>
        </p:nvSpPr>
        <p:spPr/>
        <p:txBody>
          <a:bodyPr/>
          <a:lstStyle/>
          <a:p>
            <a:fld id="{20ACA48A-1712-8649-B746-1C0E34B12298}" type="datetimeFigureOut">
              <a:rPr lang="en-US" smtClean="0"/>
              <a:t>1/10/24</a:t>
            </a:fld>
            <a:endParaRPr lang="en-US"/>
          </a:p>
        </p:txBody>
      </p:sp>
      <p:sp>
        <p:nvSpPr>
          <p:cNvPr id="5" name="Footer Placeholder 4">
            <a:extLst>
              <a:ext uri="{FF2B5EF4-FFF2-40B4-BE49-F238E27FC236}">
                <a16:creationId xmlns:a16="http://schemas.microsoft.com/office/drawing/2014/main" id="{2A10E7C5-9BDE-3C28-3DCA-C91C42810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0DEBD-1F6C-CA5B-D29D-CE9108C6C4BC}"/>
              </a:ext>
            </a:extLst>
          </p:cNvPr>
          <p:cNvSpPr>
            <a:spLocks noGrp="1"/>
          </p:cNvSpPr>
          <p:nvPr>
            <p:ph type="sldNum" sz="quarter" idx="12"/>
          </p:nvPr>
        </p:nvSpPr>
        <p:spPr/>
        <p:txBody>
          <a:bodyPr/>
          <a:lstStyle/>
          <a:p>
            <a:fld id="{2CE24362-90C6-994D-B200-C9FA7D124A1E}" type="slidenum">
              <a:rPr lang="en-US" smtClean="0"/>
              <a:t>‹#›</a:t>
            </a:fld>
            <a:endParaRPr lang="en-US"/>
          </a:p>
        </p:txBody>
      </p:sp>
    </p:spTree>
    <p:extLst>
      <p:ext uri="{BB962C8B-B14F-4D97-AF65-F5344CB8AC3E}">
        <p14:creationId xmlns:p14="http://schemas.microsoft.com/office/powerpoint/2010/main" val="220156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202F7-0A96-D167-B9CF-5BA94567CE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BAA188-39A3-FAB2-3637-8626D379C0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6A2093-C148-0F76-BB37-E18E4E01C8D7}"/>
              </a:ext>
            </a:extLst>
          </p:cNvPr>
          <p:cNvSpPr>
            <a:spLocks noGrp="1"/>
          </p:cNvSpPr>
          <p:nvPr>
            <p:ph type="dt" sz="half" idx="10"/>
          </p:nvPr>
        </p:nvSpPr>
        <p:spPr/>
        <p:txBody>
          <a:bodyPr/>
          <a:lstStyle/>
          <a:p>
            <a:fld id="{20ACA48A-1712-8649-B746-1C0E34B12298}" type="datetimeFigureOut">
              <a:rPr lang="en-US" smtClean="0"/>
              <a:t>1/10/24</a:t>
            </a:fld>
            <a:endParaRPr lang="en-US"/>
          </a:p>
        </p:txBody>
      </p:sp>
      <p:sp>
        <p:nvSpPr>
          <p:cNvPr id="5" name="Footer Placeholder 4">
            <a:extLst>
              <a:ext uri="{FF2B5EF4-FFF2-40B4-BE49-F238E27FC236}">
                <a16:creationId xmlns:a16="http://schemas.microsoft.com/office/drawing/2014/main" id="{A4FE56C5-C307-20C0-DA71-BB9807911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05258-345C-BEBA-B8ED-7D5A638AA287}"/>
              </a:ext>
            </a:extLst>
          </p:cNvPr>
          <p:cNvSpPr>
            <a:spLocks noGrp="1"/>
          </p:cNvSpPr>
          <p:nvPr>
            <p:ph type="sldNum" sz="quarter" idx="12"/>
          </p:nvPr>
        </p:nvSpPr>
        <p:spPr/>
        <p:txBody>
          <a:bodyPr/>
          <a:lstStyle/>
          <a:p>
            <a:fld id="{2CE24362-90C6-994D-B200-C9FA7D124A1E}" type="slidenum">
              <a:rPr lang="en-US" smtClean="0"/>
              <a:t>‹#›</a:t>
            </a:fld>
            <a:endParaRPr lang="en-US"/>
          </a:p>
        </p:txBody>
      </p:sp>
    </p:spTree>
    <p:extLst>
      <p:ext uri="{BB962C8B-B14F-4D97-AF65-F5344CB8AC3E}">
        <p14:creationId xmlns:p14="http://schemas.microsoft.com/office/powerpoint/2010/main" val="3726292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CAB99-79FD-5A23-3DFD-6667C95178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E2C9B0-2954-3C4E-D446-3005C4DC6C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22517E-B51F-975F-86F2-5BCE7EDD98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DCE47F-2028-0DD7-70ED-D40FEF1F2A4A}"/>
              </a:ext>
            </a:extLst>
          </p:cNvPr>
          <p:cNvSpPr>
            <a:spLocks noGrp="1"/>
          </p:cNvSpPr>
          <p:nvPr>
            <p:ph type="dt" sz="half" idx="10"/>
          </p:nvPr>
        </p:nvSpPr>
        <p:spPr/>
        <p:txBody>
          <a:bodyPr/>
          <a:lstStyle/>
          <a:p>
            <a:fld id="{20ACA48A-1712-8649-B746-1C0E34B12298}" type="datetimeFigureOut">
              <a:rPr lang="en-US" smtClean="0"/>
              <a:t>1/10/24</a:t>
            </a:fld>
            <a:endParaRPr lang="en-US"/>
          </a:p>
        </p:txBody>
      </p:sp>
      <p:sp>
        <p:nvSpPr>
          <p:cNvPr id="6" name="Footer Placeholder 5">
            <a:extLst>
              <a:ext uri="{FF2B5EF4-FFF2-40B4-BE49-F238E27FC236}">
                <a16:creationId xmlns:a16="http://schemas.microsoft.com/office/drawing/2014/main" id="{029E695E-0D08-6A4C-F10B-4725D68126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DC95C3-4616-C30C-FBCE-114EB1FEEE07}"/>
              </a:ext>
            </a:extLst>
          </p:cNvPr>
          <p:cNvSpPr>
            <a:spLocks noGrp="1"/>
          </p:cNvSpPr>
          <p:nvPr>
            <p:ph type="sldNum" sz="quarter" idx="12"/>
          </p:nvPr>
        </p:nvSpPr>
        <p:spPr/>
        <p:txBody>
          <a:bodyPr/>
          <a:lstStyle/>
          <a:p>
            <a:fld id="{2CE24362-90C6-994D-B200-C9FA7D124A1E}" type="slidenum">
              <a:rPr lang="en-US" smtClean="0"/>
              <a:t>‹#›</a:t>
            </a:fld>
            <a:endParaRPr lang="en-US"/>
          </a:p>
        </p:txBody>
      </p:sp>
    </p:spTree>
    <p:extLst>
      <p:ext uri="{BB962C8B-B14F-4D97-AF65-F5344CB8AC3E}">
        <p14:creationId xmlns:p14="http://schemas.microsoft.com/office/powerpoint/2010/main" val="2848622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DF22-64CE-1BA1-A32C-0A9E6624DA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D60422-5DC3-CC93-625B-2CE9B473EA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C8D164-EC12-C09D-F70D-FCEB439217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6BD415-447D-104C-F805-C46C4FB133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01E70-74B2-D16F-9406-CF49E6188A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9177F3-40D6-0557-8874-B6DFE3B6DF81}"/>
              </a:ext>
            </a:extLst>
          </p:cNvPr>
          <p:cNvSpPr>
            <a:spLocks noGrp="1"/>
          </p:cNvSpPr>
          <p:nvPr>
            <p:ph type="dt" sz="half" idx="10"/>
          </p:nvPr>
        </p:nvSpPr>
        <p:spPr/>
        <p:txBody>
          <a:bodyPr/>
          <a:lstStyle/>
          <a:p>
            <a:fld id="{20ACA48A-1712-8649-B746-1C0E34B12298}" type="datetimeFigureOut">
              <a:rPr lang="en-US" smtClean="0"/>
              <a:t>1/10/24</a:t>
            </a:fld>
            <a:endParaRPr lang="en-US"/>
          </a:p>
        </p:txBody>
      </p:sp>
      <p:sp>
        <p:nvSpPr>
          <p:cNvPr id="8" name="Footer Placeholder 7">
            <a:extLst>
              <a:ext uri="{FF2B5EF4-FFF2-40B4-BE49-F238E27FC236}">
                <a16:creationId xmlns:a16="http://schemas.microsoft.com/office/drawing/2014/main" id="{6E378DD2-EA9F-1BC5-0AF4-4A7054378A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A61280-3EFD-EF8E-44D3-1CEE36995FF8}"/>
              </a:ext>
            </a:extLst>
          </p:cNvPr>
          <p:cNvSpPr>
            <a:spLocks noGrp="1"/>
          </p:cNvSpPr>
          <p:nvPr>
            <p:ph type="sldNum" sz="quarter" idx="12"/>
          </p:nvPr>
        </p:nvSpPr>
        <p:spPr/>
        <p:txBody>
          <a:bodyPr/>
          <a:lstStyle/>
          <a:p>
            <a:fld id="{2CE24362-90C6-994D-B200-C9FA7D124A1E}" type="slidenum">
              <a:rPr lang="en-US" smtClean="0"/>
              <a:t>‹#›</a:t>
            </a:fld>
            <a:endParaRPr lang="en-US"/>
          </a:p>
        </p:txBody>
      </p:sp>
    </p:spTree>
    <p:extLst>
      <p:ext uri="{BB962C8B-B14F-4D97-AF65-F5344CB8AC3E}">
        <p14:creationId xmlns:p14="http://schemas.microsoft.com/office/powerpoint/2010/main" val="240100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8450D-C753-9FCF-8A13-53A71234A9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8072C2-B6CA-43C8-75FD-76F277AE253F}"/>
              </a:ext>
            </a:extLst>
          </p:cNvPr>
          <p:cNvSpPr>
            <a:spLocks noGrp="1"/>
          </p:cNvSpPr>
          <p:nvPr>
            <p:ph type="dt" sz="half" idx="10"/>
          </p:nvPr>
        </p:nvSpPr>
        <p:spPr/>
        <p:txBody>
          <a:bodyPr/>
          <a:lstStyle/>
          <a:p>
            <a:fld id="{20ACA48A-1712-8649-B746-1C0E34B12298}" type="datetimeFigureOut">
              <a:rPr lang="en-US" smtClean="0"/>
              <a:t>1/10/24</a:t>
            </a:fld>
            <a:endParaRPr lang="en-US"/>
          </a:p>
        </p:txBody>
      </p:sp>
      <p:sp>
        <p:nvSpPr>
          <p:cNvPr id="4" name="Footer Placeholder 3">
            <a:extLst>
              <a:ext uri="{FF2B5EF4-FFF2-40B4-BE49-F238E27FC236}">
                <a16:creationId xmlns:a16="http://schemas.microsoft.com/office/drawing/2014/main" id="{0549C0FB-91FB-350B-8841-9B8AF75FCF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576F01-599A-BDBF-2439-77FA84F0CE7A}"/>
              </a:ext>
            </a:extLst>
          </p:cNvPr>
          <p:cNvSpPr>
            <a:spLocks noGrp="1"/>
          </p:cNvSpPr>
          <p:nvPr>
            <p:ph type="sldNum" sz="quarter" idx="12"/>
          </p:nvPr>
        </p:nvSpPr>
        <p:spPr/>
        <p:txBody>
          <a:bodyPr/>
          <a:lstStyle/>
          <a:p>
            <a:fld id="{2CE24362-90C6-994D-B200-C9FA7D124A1E}" type="slidenum">
              <a:rPr lang="en-US" smtClean="0"/>
              <a:t>‹#›</a:t>
            </a:fld>
            <a:endParaRPr lang="en-US"/>
          </a:p>
        </p:txBody>
      </p:sp>
    </p:spTree>
    <p:extLst>
      <p:ext uri="{BB962C8B-B14F-4D97-AF65-F5344CB8AC3E}">
        <p14:creationId xmlns:p14="http://schemas.microsoft.com/office/powerpoint/2010/main" val="777319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B43D1-FB06-B8BB-825A-4AB327D1BE45}"/>
              </a:ext>
            </a:extLst>
          </p:cNvPr>
          <p:cNvSpPr>
            <a:spLocks noGrp="1"/>
          </p:cNvSpPr>
          <p:nvPr>
            <p:ph type="dt" sz="half" idx="10"/>
          </p:nvPr>
        </p:nvSpPr>
        <p:spPr/>
        <p:txBody>
          <a:bodyPr/>
          <a:lstStyle/>
          <a:p>
            <a:fld id="{20ACA48A-1712-8649-B746-1C0E34B12298}" type="datetimeFigureOut">
              <a:rPr lang="en-US" smtClean="0"/>
              <a:t>1/10/24</a:t>
            </a:fld>
            <a:endParaRPr lang="en-US"/>
          </a:p>
        </p:txBody>
      </p:sp>
      <p:sp>
        <p:nvSpPr>
          <p:cNvPr id="3" name="Footer Placeholder 2">
            <a:extLst>
              <a:ext uri="{FF2B5EF4-FFF2-40B4-BE49-F238E27FC236}">
                <a16:creationId xmlns:a16="http://schemas.microsoft.com/office/drawing/2014/main" id="{8938C69D-E62F-04E3-8BCD-9497A9D5E9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937E9F-4198-D65C-D68B-836E4AE54542}"/>
              </a:ext>
            </a:extLst>
          </p:cNvPr>
          <p:cNvSpPr>
            <a:spLocks noGrp="1"/>
          </p:cNvSpPr>
          <p:nvPr>
            <p:ph type="sldNum" sz="quarter" idx="12"/>
          </p:nvPr>
        </p:nvSpPr>
        <p:spPr/>
        <p:txBody>
          <a:bodyPr/>
          <a:lstStyle/>
          <a:p>
            <a:fld id="{2CE24362-90C6-994D-B200-C9FA7D124A1E}" type="slidenum">
              <a:rPr lang="en-US" smtClean="0"/>
              <a:t>‹#›</a:t>
            </a:fld>
            <a:endParaRPr lang="en-US"/>
          </a:p>
        </p:txBody>
      </p:sp>
    </p:spTree>
    <p:extLst>
      <p:ext uri="{BB962C8B-B14F-4D97-AF65-F5344CB8AC3E}">
        <p14:creationId xmlns:p14="http://schemas.microsoft.com/office/powerpoint/2010/main" val="678746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FC819-EDD6-E60F-6FCD-A5163A0929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F1F837-8646-FFD3-B67F-649CB5C575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8A0151-18E5-CC0F-4854-AB69376D59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BC13C-7808-1E04-1B3F-8EA3B1184A24}"/>
              </a:ext>
            </a:extLst>
          </p:cNvPr>
          <p:cNvSpPr>
            <a:spLocks noGrp="1"/>
          </p:cNvSpPr>
          <p:nvPr>
            <p:ph type="dt" sz="half" idx="10"/>
          </p:nvPr>
        </p:nvSpPr>
        <p:spPr/>
        <p:txBody>
          <a:bodyPr/>
          <a:lstStyle/>
          <a:p>
            <a:fld id="{20ACA48A-1712-8649-B746-1C0E34B12298}" type="datetimeFigureOut">
              <a:rPr lang="en-US" smtClean="0"/>
              <a:t>1/10/24</a:t>
            </a:fld>
            <a:endParaRPr lang="en-US"/>
          </a:p>
        </p:txBody>
      </p:sp>
      <p:sp>
        <p:nvSpPr>
          <p:cNvPr id="6" name="Footer Placeholder 5">
            <a:extLst>
              <a:ext uri="{FF2B5EF4-FFF2-40B4-BE49-F238E27FC236}">
                <a16:creationId xmlns:a16="http://schemas.microsoft.com/office/drawing/2014/main" id="{B7524E27-9830-B2EB-0620-C34FC20BC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8494EA-BA7B-B140-F52C-41795EC267E5}"/>
              </a:ext>
            </a:extLst>
          </p:cNvPr>
          <p:cNvSpPr>
            <a:spLocks noGrp="1"/>
          </p:cNvSpPr>
          <p:nvPr>
            <p:ph type="sldNum" sz="quarter" idx="12"/>
          </p:nvPr>
        </p:nvSpPr>
        <p:spPr/>
        <p:txBody>
          <a:bodyPr/>
          <a:lstStyle/>
          <a:p>
            <a:fld id="{2CE24362-90C6-994D-B200-C9FA7D124A1E}" type="slidenum">
              <a:rPr lang="en-US" smtClean="0"/>
              <a:t>‹#›</a:t>
            </a:fld>
            <a:endParaRPr lang="en-US"/>
          </a:p>
        </p:txBody>
      </p:sp>
    </p:spTree>
    <p:extLst>
      <p:ext uri="{BB962C8B-B14F-4D97-AF65-F5344CB8AC3E}">
        <p14:creationId xmlns:p14="http://schemas.microsoft.com/office/powerpoint/2010/main" val="1378609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E31F1-55D4-2E8A-3525-209D5DB7D6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23D442-EE7B-4B7A-7EF1-B485E2F7B9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496CA2-B9F1-D804-0F6F-7DE02BC0B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54ECC7-7FB7-2155-B52E-E134717E5761}"/>
              </a:ext>
            </a:extLst>
          </p:cNvPr>
          <p:cNvSpPr>
            <a:spLocks noGrp="1"/>
          </p:cNvSpPr>
          <p:nvPr>
            <p:ph type="dt" sz="half" idx="10"/>
          </p:nvPr>
        </p:nvSpPr>
        <p:spPr/>
        <p:txBody>
          <a:bodyPr/>
          <a:lstStyle/>
          <a:p>
            <a:fld id="{20ACA48A-1712-8649-B746-1C0E34B12298}" type="datetimeFigureOut">
              <a:rPr lang="en-US" smtClean="0"/>
              <a:t>1/10/24</a:t>
            </a:fld>
            <a:endParaRPr lang="en-US"/>
          </a:p>
        </p:txBody>
      </p:sp>
      <p:sp>
        <p:nvSpPr>
          <p:cNvPr id="6" name="Footer Placeholder 5">
            <a:extLst>
              <a:ext uri="{FF2B5EF4-FFF2-40B4-BE49-F238E27FC236}">
                <a16:creationId xmlns:a16="http://schemas.microsoft.com/office/drawing/2014/main" id="{EB9CA31E-E479-FE7F-C6F6-1A78089241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8E1F4-03DD-0868-7CAA-163517FBA3DA}"/>
              </a:ext>
            </a:extLst>
          </p:cNvPr>
          <p:cNvSpPr>
            <a:spLocks noGrp="1"/>
          </p:cNvSpPr>
          <p:nvPr>
            <p:ph type="sldNum" sz="quarter" idx="12"/>
          </p:nvPr>
        </p:nvSpPr>
        <p:spPr/>
        <p:txBody>
          <a:bodyPr/>
          <a:lstStyle/>
          <a:p>
            <a:fld id="{2CE24362-90C6-994D-B200-C9FA7D124A1E}" type="slidenum">
              <a:rPr lang="en-US" smtClean="0"/>
              <a:t>‹#›</a:t>
            </a:fld>
            <a:endParaRPr lang="en-US"/>
          </a:p>
        </p:txBody>
      </p:sp>
    </p:spTree>
    <p:extLst>
      <p:ext uri="{BB962C8B-B14F-4D97-AF65-F5344CB8AC3E}">
        <p14:creationId xmlns:p14="http://schemas.microsoft.com/office/powerpoint/2010/main" val="213949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00EB5C-C35E-80ED-7B2C-9B3AB64647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BD43E4-408A-505B-2957-4B6C6AE82B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8C327-C54B-E503-EED9-9B0369982B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CA48A-1712-8649-B746-1C0E34B12298}" type="datetimeFigureOut">
              <a:rPr lang="en-US" smtClean="0"/>
              <a:t>1/10/24</a:t>
            </a:fld>
            <a:endParaRPr lang="en-US"/>
          </a:p>
        </p:txBody>
      </p:sp>
      <p:sp>
        <p:nvSpPr>
          <p:cNvPr id="5" name="Footer Placeholder 4">
            <a:extLst>
              <a:ext uri="{FF2B5EF4-FFF2-40B4-BE49-F238E27FC236}">
                <a16:creationId xmlns:a16="http://schemas.microsoft.com/office/drawing/2014/main" id="{6D84FC46-5420-212F-B2EA-61B5E495C9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7307F9-7948-1D36-050A-6DB3992F2F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24362-90C6-994D-B200-C9FA7D124A1E}" type="slidenum">
              <a:rPr lang="en-US" smtClean="0"/>
              <a:t>‹#›</a:t>
            </a:fld>
            <a:endParaRPr lang="en-US"/>
          </a:p>
        </p:txBody>
      </p:sp>
    </p:spTree>
    <p:extLst>
      <p:ext uri="{BB962C8B-B14F-4D97-AF65-F5344CB8AC3E}">
        <p14:creationId xmlns:p14="http://schemas.microsoft.com/office/powerpoint/2010/main" val="360170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C747A34-8845-B091-86B5-3AE60651775F}"/>
              </a:ext>
            </a:extLst>
          </p:cNvPr>
          <p:cNvSpPr>
            <a:spLocks noGrp="1"/>
          </p:cNvSpPr>
          <p:nvPr>
            <p:ph type="subTitle" idx="1"/>
          </p:nvPr>
        </p:nvSpPr>
        <p:spPr/>
        <p:txBody>
          <a:bodyPr/>
          <a:lstStyle/>
          <a:p>
            <a:endParaRPr lang="en-US"/>
          </a:p>
        </p:txBody>
      </p:sp>
      <p:pic>
        <p:nvPicPr>
          <p:cNvPr id="1032" name="Picture 8" descr="Downton Abbey Revisited: Season Three Episodes Four and Five (Do I count as  one of the girls?) | Georgia Public Broadcasting">
            <a:extLst>
              <a:ext uri="{FF2B5EF4-FFF2-40B4-BE49-F238E27FC236}">
                <a16:creationId xmlns:a16="http://schemas.microsoft.com/office/drawing/2014/main" id="{D32D9FFE-D69F-A258-50E4-4F3BD0835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94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E06F-2027-8088-5824-26A684F6C29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0F89D9D-F180-BFF0-0A7A-418B5F495F61}"/>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0013E5F6-17ED-169E-6502-EBBBCB52DE53}"/>
              </a:ext>
            </a:extLst>
          </p:cNvPr>
          <p:cNvPicPr>
            <a:picLocks noChangeAspect="1"/>
          </p:cNvPicPr>
          <p:nvPr/>
        </p:nvPicPr>
        <p:blipFill>
          <a:blip r:embed="rId2"/>
          <a:stretch>
            <a:fillRect/>
          </a:stretch>
        </p:blipFill>
        <p:spPr>
          <a:xfrm>
            <a:off x="0" y="0"/>
            <a:ext cx="12192000" cy="6857585"/>
          </a:xfrm>
          <a:prstGeom prst="rect">
            <a:avLst/>
          </a:prstGeom>
        </p:spPr>
      </p:pic>
      <p:sp>
        <p:nvSpPr>
          <p:cNvPr id="7" name="TextBox 6">
            <a:extLst>
              <a:ext uri="{FF2B5EF4-FFF2-40B4-BE49-F238E27FC236}">
                <a16:creationId xmlns:a16="http://schemas.microsoft.com/office/drawing/2014/main" id="{F61BD087-E387-298B-6F15-F84F667EB280}"/>
              </a:ext>
            </a:extLst>
          </p:cNvPr>
          <p:cNvSpPr txBox="1"/>
          <p:nvPr/>
        </p:nvSpPr>
        <p:spPr>
          <a:xfrm>
            <a:off x="985381" y="4826130"/>
            <a:ext cx="10221238" cy="1815882"/>
          </a:xfrm>
          <a:prstGeom prst="rect">
            <a:avLst/>
          </a:prstGeom>
          <a:solidFill>
            <a:srgbClr val="455D67"/>
          </a:solidFill>
        </p:spPr>
        <p:txBody>
          <a:bodyPr wrap="square" rtlCol="0">
            <a:spAutoFit/>
          </a:bodyPr>
          <a:lstStyle/>
          <a:p>
            <a:pPr algn="just"/>
            <a:r>
              <a:rPr lang="en-US" sz="2800" dirty="0">
                <a:solidFill>
                  <a:schemeClr val="bg1"/>
                </a:solidFill>
                <a:latin typeface="Nexa Light" panose="02000000000000000000" pitchFamily="2" charset="0"/>
              </a:rPr>
              <a:t>“6 And without faith it is impossible to please God, because anyone who comes to him must believe that he exists and that he rewards those who earnestly seek him.”</a:t>
            </a:r>
          </a:p>
          <a:p>
            <a:pPr algn="r"/>
            <a:r>
              <a:rPr lang="en-US" sz="2800" b="1" dirty="0">
                <a:solidFill>
                  <a:schemeClr val="bg1"/>
                </a:solidFill>
                <a:latin typeface="Nexa Bold" panose="02000000000000000000" pitchFamily="2" charset="0"/>
              </a:rPr>
              <a:t>Hebrews 11:6</a:t>
            </a:r>
          </a:p>
        </p:txBody>
      </p:sp>
      <p:sp>
        <p:nvSpPr>
          <p:cNvPr id="9" name="TextBox 8">
            <a:extLst>
              <a:ext uri="{FF2B5EF4-FFF2-40B4-BE49-F238E27FC236}">
                <a16:creationId xmlns:a16="http://schemas.microsoft.com/office/drawing/2014/main" id="{8655587A-E832-948E-343C-3602C36F65EF}"/>
              </a:ext>
            </a:extLst>
          </p:cNvPr>
          <p:cNvSpPr txBox="1"/>
          <p:nvPr/>
        </p:nvSpPr>
        <p:spPr>
          <a:xfrm>
            <a:off x="985381" y="5163377"/>
            <a:ext cx="10221238" cy="954107"/>
          </a:xfrm>
          <a:prstGeom prst="rect">
            <a:avLst/>
          </a:prstGeom>
          <a:solidFill>
            <a:srgbClr val="455D67"/>
          </a:solidFill>
        </p:spPr>
        <p:txBody>
          <a:bodyPr wrap="square" rtlCol="0">
            <a:spAutoFit/>
          </a:bodyPr>
          <a:lstStyle/>
          <a:p>
            <a:pPr algn="just"/>
            <a:r>
              <a:rPr lang="en-US" sz="2800" dirty="0">
                <a:solidFill>
                  <a:schemeClr val="bg1"/>
                </a:solidFill>
                <a:latin typeface="Nexa Light" panose="02000000000000000000" pitchFamily="2" charset="0"/>
              </a:rPr>
              <a:t>“The apostles said to the Lord, “Increase our faith!”</a:t>
            </a:r>
          </a:p>
          <a:p>
            <a:pPr algn="r"/>
            <a:r>
              <a:rPr lang="en-US" sz="2800" b="1" dirty="0">
                <a:solidFill>
                  <a:schemeClr val="bg1"/>
                </a:solidFill>
                <a:latin typeface="Nexa Bold" panose="02000000000000000000" pitchFamily="2" charset="0"/>
              </a:rPr>
              <a:t>Luke 17:5</a:t>
            </a:r>
          </a:p>
        </p:txBody>
      </p:sp>
    </p:spTree>
    <p:extLst>
      <p:ext uri="{BB962C8B-B14F-4D97-AF65-F5344CB8AC3E}">
        <p14:creationId xmlns:p14="http://schemas.microsoft.com/office/powerpoint/2010/main" val="22029185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22" presetClass="exit" presetSubtype="4" fill="hold" grpId="1" nodeType="withEffect">
                                  <p:stCondLst>
                                    <p:cond delay="0"/>
                                  </p:stCondLst>
                                  <p:childTnLst>
                                    <p:animEffect transition="out" filter="wipe(down)">
                                      <p:cBhvr>
                                        <p:cTn id="14" dur="250"/>
                                        <p:tgtEl>
                                          <p:spTgt spid="7"/>
                                        </p:tgtEl>
                                      </p:cBhvr>
                                    </p:animEffect>
                                    <p:set>
                                      <p:cBhvr>
                                        <p:cTn id="15" dur="1" fill="hold">
                                          <p:stCondLst>
                                            <p:cond delay="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F3DED2-C1B9-7173-6177-D09A8DCD7F7D}"/>
              </a:ext>
            </a:extLst>
          </p:cNvPr>
          <p:cNvPicPr>
            <a:picLocks noChangeAspect="1"/>
          </p:cNvPicPr>
          <p:nvPr/>
        </p:nvPicPr>
        <p:blipFill>
          <a:blip r:embed="rId2"/>
          <a:stretch>
            <a:fillRect/>
          </a:stretch>
        </p:blipFill>
        <p:spPr>
          <a:xfrm>
            <a:off x="0" y="0"/>
            <a:ext cx="12192000" cy="6857585"/>
          </a:xfrm>
          <a:prstGeom prst="rect">
            <a:avLst/>
          </a:prstGeom>
        </p:spPr>
      </p:pic>
      <p:sp>
        <p:nvSpPr>
          <p:cNvPr id="4" name="TextBox 3">
            <a:extLst>
              <a:ext uri="{FF2B5EF4-FFF2-40B4-BE49-F238E27FC236}">
                <a16:creationId xmlns:a16="http://schemas.microsoft.com/office/drawing/2014/main" id="{2E4A1249-994B-493F-D456-D21F4F65B6FB}"/>
              </a:ext>
            </a:extLst>
          </p:cNvPr>
          <p:cNvSpPr txBox="1"/>
          <p:nvPr/>
        </p:nvSpPr>
        <p:spPr>
          <a:xfrm>
            <a:off x="447805" y="300233"/>
            <a:ext cx="10758814" cy="1200329"/>
          </a:xfrm>
          <a:prstGeom prst="rect">
            <a:avLst/>
          </a:prstGeom>
          <a:noFill/>
        </p:spPr>
        <p:txBody>
          <a:bodyPr wrap="square" rtlCol="0">
            <a:spAutoFit/>
          </a:bodyPr>
          <a:lstStyle/>
          <a:p>
            <a:r>
              <a:rPr lang="en-US" sz="3600" b="1" dirty="0">
                <a:solidFill>
                  <a:schemeClr val="bg1"/>
                </a:solidFill>
                <a:effectLst>
                  <a:outerShdw blurRad="50800" dist="50800" dir="5400000" algn="ctr" rotWithShape="0">
                    <a:srgbClr val="000000">
                      <a:alpha val="99000"/>
                    </a:srgbClr>
                  </a:outerShdw>
                </a:effectLst>
                <a:latin typeface="Nexa Bold" panose="02000000000000000000" pitchFamily="2" charset="0"/>
              </a:rPr>
              <a:t>Abraham’s Faith: </a:t>
            </a:r>
          </a:p>
          <a:p>
            <a:r>
              <a:rPr lang="en-US" sz="3600" b="1" dirty="0">
                <a:solidFill>
                  <a:schemeClr val="bg1"/>
                </a:solidFill>
                <a:effectLst>
                  <a:outerShdw blurRad="50800" dist="50800" dir="5400000" algn="ctr" rotWithShape="0">
                    <a:srgbClr val="000000">
                      <a:alpha val="99000"/>
                    </a:srgbClr>
                  </a:outerShdw>
                </a:effectLst>
                <a:latin typeface="Nexa Bold" panose="02000000000000000000" pitchFamily="2" charset="0"/>
              </a:rPr>
              <a:t>Choosing God Over Family Traditions &amp; Opinions </a:t>
            </a:r>
          </a:p>
        </p:txBody>
      </p:sp>
      <p:sp>
        <p:nvSpPr>
          <p:cNvPr id="6" name="TextBox 5">
            <a:extLst>
              <a:ext uri="{FF2B5EF4-FFF2-40B4-BE49-F238E27FC236}">
                <a16:creationId xmlns:a16="http://schemas.microsoft.com/office/drawing/2014/main" id="{C0CE7C39-0DD6-4191-8E1B-A68E73903B71}"/>
              </a:ext>
            </a:extLst>
          </p:cNvPr>
          <p:cNvSpPr txBox="1"/>
          <p:nvPr/>
        </p:nvSpPr>
        <p:spPr>
          <a:xfrm>
            <a:off x="319153" y="1720632"/>
            <a:ext cx="11553694" cy="3416320"/>
          </a:xfrm>
          <a:prstGeom prst="rect">
            <a:avLst/>
          </a:prstGeom>
          <a:solidFill>
            <a:srgbClr val="455D67"/>
          </a:solidFill>
        </p:spPr>
        <p:txBody>
          <a:bodyPr wrap="square" rtlCol="0">
            <a:spAutoFit/>
          </a:bodyPr>
          <a:lstStyle/>
          <a:p>
            <a:pPr algn="just"/>
            <a:r>
              <a:rPr lang="en-US" sz="2400" dirty="0">
                <a:solidFill>
                  <a:schemeClr val="bg1"/>
                </a:solidFill>
                <a:latin typeface="Nexa Light" panose="02000000000000000000" pitchFamily="2" charset="0"/>
              </a:rPr>
              <a:t>“Then Joshua gathered all the tribes of Israel to Shechem, and called for the elders of Israel and for their heads and their judges and their officers; and they presented themselves before God. 2 Joshua said to all the people, “Thus says the Lord, the God of Israel, ‘From ancient times your fathers lived beyond the River, namely, </a:t>
            </a:r>
            <a:r>
              <a:rPr lang="en-US" sz="2400" dirty="0" err="1">
                <a:solidFill>
                  <a:schemeClr val="bg1"/>
                </a:solidFill>
                <a:latin typeface="Nexa Light" panose="02000000000000000000" pitchFamily="2" charset="0"/>
              </a:rPr>
              <a:t>Terah</a:t>
            </a:r>
            <a:r>
              <a:rPr lang="en-US" sz="2400" dirty="0">
                <a:solidFill>
                  <a:schemeClr val="bg1"/>
                </a:solidFill>
                <a:latin typeface="Nexa Light" panose="02000000000000000000" pitchFamily="2" charset="0"/>
              </a:rPr>
              <a:t>, the father of Abraham and the father of </a:t>
            </a:r>
            <a:r>
              <a:rPr lang="en-US" sz="2400" dirty="0" err="1">
                <a:solidFill>
                  <a:schemeClr val="bg1"/>
                </a:solidFill>
                <a:latin typeface="Nexa Light" panose="02000000000000000000" pitchFamily="2" charset="0"/>
              </a:rPr>
              <a:t>Nahor</a:t>
            </a:r>
            <a:r>
              <a:rPr lang="en-US" sz="2400" dirty="0">
                <a:solidFill>
                  <a:schemeClr val="bg1"/>
                </a:solidFill>
                <a:latin typeface="Nexa Light" panose="02000000000000000000" pitchFamily="2" charset="0"/>
              </a:rPr>
              <a:t>, and they served other gods. 3 Then I took your father Abraham from beyond the River, and led him through all the land of Canaan, and multiplied his descendants and gave him Isaac.”</a:t>
            </a:r>
          </a:p>
          <a:p>
            <a:pPr algn="r"/>
            <a:r>
              <a:rPr lang="en-US" sz="2400" dirty="0">
                <a:solidFill>
                  <a:schemeClr val="bg1"/>
                </a:solidFill>
                <a:latin typeface="Nexa Light" panose="02000000000000000000" pitchFamily="2" charset="0"/>
              </a:rPr>
              <a:t>Joshua 24:1-3</a:t>
            </a:r>
          </a:p>
        </p:txBody>
      </p:sp>
      <p:sp>
        <p:nvSpPr>
          <p:cNvPr id="7" name="TextBox 6">
            <a:extLst>
              <a:ext uri="{FF2B5EF4-FFF2-40B4-BE49-F238E27FC236}">
                <a16:creationId xmlns:a16="http://schemas.microsoft.com/office/drawing/2014/main" id="{213F51A8-7219-73DD-C8E9-F0ECFFA1EB16}"/>
              </a:ext>
            </a:extLst>
          </p:cNvPr>
          <p:cNvSpPr txBox="1"/>
          <p:nvPr/>
        </p:nvSpPr>
        <p:spPr>
          <a:xfrm>
            <a:off x="319153" y="1720632"/>
            <a:ext cx="11553694" cy="3416320"/>
          </a:xfrm>
          <a:prstGeom prst="rect">
            <a:avLst/>
          </a:prstGeom>
          <a:solidFill>
            <a:srgbClr val="455D67"/>
          </a:solidFill>
        </p:spPr>
        <p:txBody>
          <a:bodyPr wrap="square" rtlCol="0">
            <a:spAutoFit/>
          </a:bodyPr>
          <a:lstStyle/>
          <a:p>
            <a:pPr algn="just"/>
            <a:r>
              <a:rPr lang="en-US" sz="2400" dirty="0">
                <a:solidFill>
                  <a:schemeClr val="bg1"/>
                </a:solidFill>
                <a:latin typeface="Nexa Light" panose="02000000000000000000" pitchFamily="2" charset="0"/>
              </a:rPr>
              <a:t>“34 “Do not think that I came to bring peace on the earth; I did not come to bring peace, but a sword. 35 For I came to set a man against his father, and a daughter against her mother, and a daughter-in-law against her mother-in-law; 36 and a man’s enemies will be the members of his household. 37 “He who loves father or mother more than Me is not worthy of Me; and he who loves son or daughter more than Me is not worthy of Me. 38 And he who does not take his cross and follow after Me is not worthy of Me. 39 He who has found his life will lose it, and he who has lost his life for My sake will find it.”</a:t>
            </a:r>
          </a:p>
          <a:p>
            <a:pPr algn="r"/>
            <a:r>
              <a:rPr lang="en-US" sz="2400" dirty="0">
                <a:solidFill>
                  <a:schemeClr val="bg1"/>
                </a:solidFill>
                <a:latin typeface="Nexa Light" panose="02000000000000000000" pitchFamily="2" charset="0"/>
              </a:rPr>
              <a:t>Matthew 10:34-39</a:t>
            </a:r>
          </a:p>
        </p:txBody>
      </p:sp>
    </p:spTree>
    <p:extLst>
      <p:ext uri="{BB962C8B-B14F-4D97-AF65-F5344CB8AC3E}">
        <p14:creationId xmlns:p14="http://schemas.microsoft.com/office/powerpoint/2010/main" val="18100562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22" presetClass="exit" presetSubtype="4" fill="hold" grpId="1" nodeType="withEffect">
                                  <p:stCondLst>
                                    <p:cond delay="0"/>
                                  </p:stCondLst>
                                  <p:childTnLst>
                                    <p:animEffect transition="out" filter="wipe(down)">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F3DED2-C1B9-7173-6177-D09A8DCD7F7D}"/>
              </a:ext>
            </a:extLst>
          </p:cNvPr>
          <p:cNvPicPr>
            <a:picLocks noChangeAspect="1"/>
          </p:cNvPicPr>
          <p:nvPr/>
        </p:nvPicPr>
        <p:blipFill>
          <a:blip r:embed="rId2"/>
          <a:stretch>
            <a:fillRect/>
          </a:stretch>
        </p:blipFill>
        <p:spPr>
          <a:xfrm>
            <a:off x="0" y="0"/>
            <a:ext cx="12192000" cy="6857585"/>
          </a:xfrm>
          <a:prstGeom prst="rect">
            <a:avLst/>
          </a:prstGeom>
        </p:spPr>
      </p:pic>
      <p:sp>
        <p:nvSpPr>
          <p:cNvPr id="5" name="TextBox 4">
            <a:extLst>
              <a:ext uri="{FF2B5EF4-FFF2-40B4-BE49-F238E27FC236}">
                <a16:creationId xmlns:a16="http://schemas.microsoft.com/office/drawing/2014/main" id="{0EB67357-4195-B5A5-5CD7-8E8656CEFD62}"/>
              </a:ext>
            </a:extLst>
          </p:cNvPr>
          <p:cNvSpPr txBox="1"/>
          <p:nvPr/>
        </p:nvSpPr>
        <p:spPr>
          <a:xfrm>
            <a:off x="447805" y="1794710"/>
            <a:ext cx="6086932" cy="646331"/>
          </a:xfrm>
          <a:prstGeom prst="rect">
            <a:avLst/>
          </a:prstGeom>
          <a:solidFill>
            <a:srgbClr val="4B240B"/>
          </a:solidFill>
        </p:spPr>
        <p:txBody>
          <a:bodyPr wrap="square" rtlCol="0">
            <a:spAutoFit/>
          </a:bodyPr>
          <a:lstStyle/>
          <a:p>
            <a:pPr algn="ctr"/>
            <a:r>
              <a:rPr lang="en-US" sz="3600" b="1" dirty="0">
                <a:solidFill>
                  <a:schemeClr val="bg1"/>
                </a:solidFill>
                <a:latin typeface="Nexa Bold" panose="02000000000000000000" pitchFamily="2" charset="0"/>
              </a:rPr>
              <a:t>Guilt</a:t>
            </a:r>
          </a:p>
        </p:txBody>
      </p:sp>
      <p:sp>
        <p:nvSpPr>
          <p:cNvPr id="2" name="TextBox 1">
            <a:extLst>
              <a:ext uri="{FF2B5EF4-FFF2-40B4-BE49-F238E27FC236}">
                <a16:creationId xmlns:a16="http://schemas.microsoft.com/office/drawing/2014/main" id="{BC373B3C-6707-0F05-990F-4DDBAE26F949}"/>
              </a:ext>
            </a:extLst>
          </p:cNvPr>
          <p:cNvSpPr txBox="1"/>
          <p:nvPr/>
        </p:nvSpPr>
        <p:spPr>
          <a:xfrm>
            <a:off x="447805" y="2588116"/>
            <a:ext cx="6086932" cy="646331"/>
          </a:xfrm>
          <a:prstGeom prst="rect">
            <a:avLst/>
          </a:prstGeom>
          <a:solidFill>
            <a:srgbClr val="4B240B"/>
          </a:solidFill>
        </p:spPr>
        <p:txBody>
          <a:bodyPr wrap="square" rtlCol="0">
            <a:spAutoFit/>
          </a:bodyPr>
          <a:lstStyle/>
          <a:p>
            <a:pPr algn="ctr"/>
            <a:r>
              <a:rPr lang="en-US" sz="3600" b="1" dirty="0">
                <a:solidFill>
                  <a:schemeClr val="bg1"/>
                </a:solidFill>
                <a:latin typeface="Nexa Bold" panose="02000000000000000000" pitchFamily="2" charset="0"/>
              </a:rPr>
              <a:t>Shame </a:t>
            </a:r>
          </a:p>
        </p:txBody>
      </p:sp>
      <p:sp>
        <p:nvSpPr>
          <p:cNvPr id="7" name="TextBox 6">
            <a:extLst>
              <a:ext uri="{FF2B5EF4-FFF2-40B4-BE49-F238E27FC236}">
                <a16:creationId xmlns:a16="http://schemas.microsoft.com/office/drawing/2014/main" id="{5F4BF214-DB7D-1F6D-9154-7F877B20757A}"/>
              </a:ext>
            </a:extLst>
          </p:cNvPr>
          <p:cNvSpPr txBox="1"/>
          <p:nvPr/>
        </p:nvSpPr>
        <p:spPr>
          <a:xfrm>
            <a:off x="447805" y="3381522"/>
            <a:ext cx="6086932" cy="646331"/>
          </a:xfrm>
          <a:prstGeom prst="rect">
            <a:avLst/>
          </a:prstGeom>
          <a:solidFill>
            <a:srgbClr val="4B240B"/>
          </a:solidFill>
        </p:spPr>
        <p:txBody>
          <a:bodyPr wrap="square" rtlCol="0">
            <a:spAutoFit/>
          </a:bodyPr>
          <a:lstStyle/>
          <a:p>
            <a:pPr algn="ctr"/>
            <a:r>
              <a:rPr lang="en-US" sz="3600" b="1" dirty="0">
                <a:solidFill>
                  <a:schemeClr val="bg1"/>
                </a:solidFill>
                <a:latin typeface="Nexa Bold" panose="02000000000000000000" pitchFamily="2" charset="0"/>
              </a:rPr>
              <a:t>Awkwardness </a:t>
            </a:r>
          </a:p>
        </p:txBody>
      </p:sp>
      <p:sp>
        <p:nvSpPr>
          <p:cNvPr id="9" name="TextBox 8">
            <a:extLst>
              <a:ext uri="{FF2B5EF4-FFF2-40B4-BE49-F238E27FC236}">
                <a16:creationId xmlns:a16="http://schemas.microsoft.com/office/drawing/2014/main" id="{6F803C04-05B1-488F-E648-C077A24C1162}"/>
              </a:ext>
            </a:extLst>
          </p:cNvPr>
          <p:cNvSpPr txBox="1"/>
          <p:nvPr/>
        </p:nvSpPr>
        <p:spPr>
          <a:xfrm>
            <a:off x="447805" y="300233"/>
            <a:ext cx="10758814" cy="1200329"/>
          </a:xfrm>
          <a:prstGeom prst="rect">
            <a:avLst/>
          </a:prstGeom>
          <a:noFill/>
        </p:spPr>
        <p:txBody>
          <a:bodyPr wrap="square" rtlCol="0">
            <a:spAutoFit/>
          </a:bodyPr>
          <a:lstStyle/>
          <a:p>
            <a:r>
              <a:rPr lang="en-US" sz="3600" b="1" dirty="0">
                <a:solidFill>
                  <a:schemeClr val="bg1"/>
                </a:solidFill>
                <a:effectLst>
                  <a:outerShdw blurRad="50800" dist="50800" dir="5400000" algn="ctr" rotWithShape="0">
                    <a:srgbClr val="000000">
                      <a:alpha val="99000"/>
                    </a:srgbClr>
                  </a:outerShdw>
                </a:effectLst>
                <a:latin typeface="Nexa Bold" panose="02000000000000000000" pitchFamily="2" charset="0"/>
              </a:rPr>
              <a:t>Abraham’s Faith: </a:t>
            </a:r>
          </a:p>
          <a:p>
            <a:r>
              <a:rPr lang="en-US" sz="3600" b="1" dirty="0">
                <a:solidFill>
                  <a:schemeClr val="bg1"/>
                </a:solidFill>
                <a:effectLst>
                  <a:outerShdw blurRad="50800" dist="50800" dir="5400000" algn="ctr" rotWithShape="0">
                    <a:srgbClr val="000000">
                      <a:alpha val="99000"/>
                    </a:srgbClr>
                  </a:outerShdw>
                </a:effectLst>
                <a:latin typeface="Nexa Bold" panose="02000000000000000000" pitchFamily="2" charset="0"/>
              </a:rPr>
              <a:t>Choosing God Over Family Traditions &amp; Opinions </a:t>
            </a:r>
          </a:p>
        </p:txBody>
      </p:sp>
    </p:spTree>
    <p:extLst>
      <p:ext uri="{BB962C8B-B14F-4D97-AF65-F5344CB8AC3E}">
        <p14:creationId xmlns:p14="http://schemas.microsoft.com/office/powerpoint/2010/main" val="4085653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F3DED2-C1B9-7173-6177-D09A8DCD7F7D}"/>
              </a:ext>
            </a:extLst>
          </p:cNvPr>
          <p:cNvPicPr>
            <a:picLocks noChangeAspect="1"/>
          </p:cNvPicPr>
          <p:nvPr/>
        </p:nvPicPr>
        <p:blipFill>
          <a:blip r:embed="rId2"/>
          <a:stretch>
            <a:fillRect/>
          </a:stretch>
        </p:blipFill>
        <p:spPr>
          <a:xfrm>
            <a:off x="0" y="0"/>
            <a:ext cx="12192000" cy="6857585"/>
          </a:xfrm>
          <a:prstGeom prst="rect">
            <a:avLst/>
          </a:prstGeom>
        </p:spPr>
      </p:pic>
      <p:sp>
        <p:nvSpPr>
          <p:cNvPr id="4" name="TextBox 3">
            <a:extLst>
              <a:ext uri="{FF2B5EF4-FFF2-40B4-BE49-F238E27FC236}">
                <a16:creationId xmlns:a16="http://schemas.microsoft.com/office/drawing/2014/main" id="{2E4A1249-994B-493F-D456-D21F4F65B6FB}"/>
              </a:ext>
            </a:extLst>
          </p:cNvPr>
          <p:cNvSpPr txBox="1"/>
          <p:nvPr/>
        </p:nvSpPr>
        <p:spPr>
          <a:xfrm>
            <a:off x="447805" y="300233"/>
            <a:ext cx="10758814" cy="1200329"/>
          </a:xfrm>
          <a:prstGeom prst="rect">
            <a:avLst/>
          </a:prstGeom>
          <a:noFill/>
        </p:spPr>
        <p:txBody>
          <a:bodyPr wrap="square" rtlCol="0">
            <a:spAutoFit/>
          </a:bodyPr>
          <a:lstStyle/>
          <a:p>
            <a:r>
              <a:rPr lang="en-US" sz="3600" b="1" dirty="0">
                <a:solidFill>
                  <a:schemeClr val="bg1"/>
                </a:solidFill>
                <a:effectLst>
                  <a:outerShdw blurRad="50800" dist="50800" dir="5400000" algn="ctr" rotWithShape="0">
                    <a:srgbClr val="000000">
                      <a:alpha val="99000"/>
                    </a:srgbClr>
                  </a:outerShdw>
                </a:effectLst>
                <a:latin typeface="Nexa Bold" panose="02000000000000000000" pitchFamily="2" charset="0"/>
              </a:rPr>
              <a:t>Abraham’s Faith: </a:t>
            </a:r>
          </a:p>
          <a:p>
            <a:r>
              <a:rPr lang="en-US" sz="3600" b="1" dirty="0">
                <a:solidFill>
                  <a:schemeClr val="bg1"/>
                </a:solidFill>
                <a:effectLst>
                  <a:outerShdw blurRad="50800" dist="50800" dir="5400000" algn="ctr" rotWithShape="0">
                    <a:srgbClr val="000000">
                      <a:alpha val="99000"/>
                    </a:srgbClr>
                  </a:outerShdw>
                </a:effectLst>
                <a:latin typeface="Nexa Bold" panose="02000000000000000000" pitchFamily="2" charset="0"/>
              </a:rPr>
              <a:t>Choosing God Over Family Traditions &amp; Opinions </a:t>
            </a:r>
          </a:p>
        </p:txBody>
      </p:sp>
      <p:sp>
        <p:nvSpPr>
          <p:cNvPr id="6" name="TextBox 5">
            <a:extLst>
              <a:ext uri="{FF2B5EF4-FFF2-40B4-BE49-F238E27FC236}">
                <a16:creationId xmlns:a16="http://schemas.microsoft.com/office/drawing/2014/main" id="{C0CE7C39-0DD6-4191-8E1B-A68E73903B71}"/>
              </a:ext>
            </a:extLst>
          </p:cNvPr>
          <p:cNvSpPr txBox="1"/>
          <p:nvPr/>
        </p:nvSpPr>
        <p:spPr>
          <a:xfrm>
            <a:off x="288619" y="4389013"/>
            <a:ext cx="11553694" cy="830997"/>
          </a:xfrm>
          <a:prstGeom prst="rect">
            <a:avLst/>
          </a:prstGeom>
          <a:solidFill>
            <a:srgbClr val="455D67"/>
          </a:solidFill>
        </p:spPr>
        <p:txBody>
          <a:bodyPr wrap="square" rtlCol="0">
            <a:spAutoFit/>
          </a:bodyPr>
          <a:lstStyle/>
          <a:p>
            <a:pPr algn="just"/>
            <a:r>
              <a:rPr lang="en-US" sz="2400" dirty="0">
                <a:solidFill>
                  <a:schemeClr val="bg1"/>
                </a:solidFill>
                <a:latin typeface="Nexa Light" panose="02000000000000000000" pitchFamily="2" charset="0"/>
              </a:rPr>
              <a:t>“So faith comes from hearing, and hearing through the word of Christ.”</a:t>
            </a:r>
          </a:p>
          <a:p>
            <a:pPr algn="r"/>
            <a:r>
              <a:rPr lang="en-US" sz="2400" dirty="0">
                <a:solidFill>
                  <a:schemeClr val="bg1"/>
                </a:solidFill>
                <a:latin typeface="Nexa Light" panose="02000000000000000000" pitchFamily="2" charset="0"/>
              </a:rPr>
              <a:t>Romans 10:17</a:t>
            </a:r>
          </a:p>
        </p:txBody>
      </p:sp>
      <p:sp>
        <p:nvSpPr>
          <p:cNvPr id="2" name="TextBox 1">
            <a:extLst>
              <a:ext uri="{FF2B5EF4-FFF2-40B4-BE49-F238E27FC236}">
                <a16:creationId xmlns:a16="http://schemas.microsoft.com/office/drawing/2014/main" id="{B55619A7-BEAF-B974-5163-637F4624DCE8}"/>
              </a:ext>
            </a:extLst>
          </p:cNvPr>
          <p:cNvSpPr txBox="1"/>
          <p:nvPr/>
        </p:nvSpPr>
        <p:spPr>
          <a:xfrm>
            <a:off x="288619" y="1706391"/>
            <a:ext cx="9335023" cy="646331"/>
          </a:xfrm>
          <a:prstGeom prst="rect">
            <a:avLst/>
          </a:prstGeom>
          <a:solidFill>
            <a:srgbClr val="4B240B"/>
          </a:solidFill>
        </p:spPr>
        <p:txBody>
          <a:bodyPr wrap="square" rtlCol="0">
            <a:spAutoFit/>
          </a:bodyPr>
          <a:lstStyle/>
          <a:p>
            <a:pPr algn="ctr"/>
            <a:r>
              <a:rPr lang="en-US" sz="3600" b="1" dirty="0">
                <a:solidFill>
                  <a:schemeClr val="bg1"/>
                </a:solidFill>
                <a:latin typeface="Nexa Bold" panose="02000000000000000000" pitchFamily="2" charset="0"/>
              </a:rPr>
              <a:t>Do I Have The Faith That Abraham Had?  </a:t>
            </a:r>
          </a:p>
        </p:txBody>
      </p:sp>
      <p:sp>
        <p:nvSpPr>
          <p:cNvPr id="5" name="TextBox 4">
            <a:extLst>
              <a:ext uri="{FF2B5EF4-FFF2-40B4-BE49-F238E27FC236}">
                <a16:creationId xmlns:a16="http://schemas.microsoft.com/office/drawing/2014/main" id="{759ABFA8-C682-6132-4621-A8C1BB035A9B}"/>
              </a:ext>
            </a:extLst>
          </p:cNvPr>
          <p:cNvSpPr txBox="1"/>
          <p:nvPr/>
        </p:nvSpPr>
        <p:spPr>
          <a:xfrm>
            <a:off x="441410" y="2574976"/>
            <a:ext cx="11383160"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Do I Have Faith That Is Willing To Sacrifice Comfort Tn The Home? </a:t>
            </a:r>
          </a:p>
        </p:txBody>
      </p:sp>
      <p:sp>
        <p:nvSpPr>
          <p:cNvPr id="8" name="TextBox 7">
            <a:extLst>
              <a:ext uri="{FF2B5EF4-FFF2-40B4-BE49-F238E27FC236}">
                <a16:creationId xmlns:a16="http://schemas.microsoft.com/office/drawing/2014/main" id="{6EFE5B57-A2BA-750D-62D4-496F71DC868D}"/>
              </a:ext>
            </a:extLst>
          </p:cNvPr>
          <p:cNvSpPr txBox="1"/>
          <p:nvPr/>
        </p:nvSpPr>
        <p:spPr>
          <a:xfrm>
            <a:off x="441410" y="3179655"/>
            <a:ext cx="11383160"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Do I Have Faith That Is Willing To Defy Traditions For My Convictions? </a:t>
            </a:r>
          </a:p>
        </p:txBody>
      </p:sp>
      <p:sp>
        <p:nvSpPr>
          <p:cNvPr id="9" name="TextBox 8">
            <a:extLst>
              <a:ext uri="{FF2B5EF4-FFF2-40B4-BE49-F238E27FC236}">
                <a16:creationId xmlns:a16="http://schemas.microsoft.com/office/drawing/2014/main" id="{E7B1A9D9-7CAB-6975-07E7-00A927E066C0}"/>
              </a:ext>
            </a:extLst>
          </p:cNvPr>
          <p:cNvSpPr txBox="1"/>
          <p:nvPr/>
        </p:nvSpPr>
        <p:spPr>
          <a:xfrm>
            <a:off x="441410" y="3784334"/>
            <a:ext cx="11383160"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Do I Have Faith That Is More Concerned With God’s Opinion Of Me? </a:t>
            </a:r>
          </a:p>
        </p:txBody>
      </p:sp>
    </p:spTree>
    <p:extLst>
      <p:ext uri="{BB962C8B-B14F-4D97-AF65-F5344CB8AC3E}">
        <p14:creationId xmlns:p14="http://schemas.microsoft.com/office/powerpoint/2010/main" val="21068624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418</Words>
  <Application>Microsoft Macintosh PowerPoint</Application>
  <PresentationFormat>Widescreen</PresentationFormat>
  <Paragraphs>24</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1</cp:revision>
  <dcterms:created xsi:type="dcterms:W3CDTF">2024-01-10T16:33:05Z</dcterms:created>
  <dcterms:modified xsi:type="dcterms:W3CDTF">2024-01-10T17:27:15Z</dcterms:modified>
</cp:coreProperties>
</file>