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E7978"/>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720"/>
  </p:normalViewPr>
  <p:slideViewPr>
    <p:cSldViewPr snapToGrid="0">
      <p:cViewPr varScale="1">
        <p:scale>
          <a:sx n="90" d="100"/>
          <a:sy n="90" d="100"/>
        </p:scale>
        <p:origin x="232" y="4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E123C-FE65-8526-7FA8-E50905AAAA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E98861-17D3-4BF7-D715-0E255C7F01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069B91-A354-AE6C-FD10-514A9FE26AB6}"/>
              </a:ext>
            </a:extLst>
          </p:cNvPr>
          <p:cNvSpPr>
            <a:spLocks noGrp="1"/>
          </p:cNvSpPr>
          <p:nvPr>
            <p:ph type="dt" sz="half" idx="10"/>
          </p:nvPr>
        </p:nvSpPr>
        <p:spPr/>
        <p:txBody>
          <a:bodyPr/>
          <a:lstStyle/>
          <a:p>
            <a:fld id="{8E6144FF-12A8-F847-8137-FACFEB562C14}" type="datetimeFigureOut">
              <a:rPr lang="en-US" smtClean="0"/>
              <a:t>1/26/24</a:t>
            </a:fld>
            <a:endParaRPr lang="en-US"/>
          </a:p>
        </p:txBody>
      </p:sp>
      <p:sp>
        <p:nvSpPr>
          <p:cNvPr id="5" name="Footer Placeholder 4">
            <a:extLst>
              <a:ext uri="{FF2B5EF4-FFF2-40B4-BE49-F238E27FC236}">
                <a16:creationId xmlns:a16="http://schemas.microsoft.com/office/drawing/2014/main" id="{5E6F073A-FC9E-299A-51B5-0132B56AD4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C28F54-C6A9-FF44-985D-1DB65D5242D5}"/>
              </a:ext>
            </a:extLst>
          </p:cNvPr>
          <p:cNvSpPr>
            <a:spLocks noGrp="1"/>
          </p:cNvSpPr>
          <p:nvPr>
            <p:ph type="sldNum" sz="quarter" idx="12"/>
          </p:nvPr>
        </p:nvSpPr>
        <p:spPr/>
        <p:txBody>
          <a:bodyPr/>
          <a:lstStyle/>
          <a:p>
            <a:fld id="{E33A60A4-3FEC-3543-838D-AF5DB7925DC6}" type="slidenum">
              <a:rPr lang="en-US" smtClean="0"/>
              <a:t>‹#›</a:t>
            </a:fld>
            <a:endParaRPr lang="en-US"/>
          </a:p>
        </p:txBody>
      </p:sp>
    </p:spTree>
    <p:extLst>
      <p:ext uri="{BB962C8B-B14F-4D97-AF65-F5344CB8AC3E}">
        <p14:creationId xmlns:p14="http://schemas.microsoft.com/office/powerpoint/2010/main" val="2768761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D2391-26B2-2D99-02E9-17AEF187AE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A970A8-5075-A5B8-FDE5-5E1B406770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C32A45-E797-4C2A-8151-EE09837F8719}"/>
              </a:ext>
            </a:extLst>
          </p:cNvPr>
          <p:cNvSpPr>
            <a:spLocks noGrp="1"/>
          </p:cNvSpPr>
          <p:nvPr>
            <p:ph type="dt" sz="half" idx="10"/>
          </p:nvPr>
        </p:nvSpPr>
        <p:spPr/>
        <p:txBody>
          <a:bodyPr/>
          <a:lstStyle/>
          <a:p>
            <a:fld id="{8E6144FF-12A8-F847-8137-FACFEB562C14}" type="datetimeFigureOut">
              <a:rPr lang="en-US" smtClean="0"/>
              <a:t>1/26/24</a:t>
            </a:fld>
            <a:endParaRPr lang="en-US"/>
          </a:p>
        </p:txBody>
      </p:sp>
      <p:sp>
        <p:nvSpPr>
          <p:cNvPr id="5" name="Footer Placeholder 4">
            <a:extLst>
              <a:ext uri="{FF2B5EF4-FFF2-40B4-BE49-F238E27FC236}">
                <a16:creationId xmlns:a16="http://schemas.microsoft.com/office/drawing/2014/main" id="{09D3645D-DFBB-6EE8-ED73-7EADC9533D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842939-5C12-4F5A-BE93-3E086F22D326}"/>
              </a:ext>
            </a:extLst>
          </p:cNvPr>
          <p:cNvSpPr>
            <a:spLocks noGrp="1"/>
          </p:cNvSpPr>
          <p:nvPr>
            <p:ph type="sldNum" sz="quarter" idx="12"/>
          </p:nvPr>
        </p:nvSpPr>
        <p:spPr/>
        <p:txBody>
          <a:bodyPr/>
          <a:lstStyle/>
          <a:p>
            <a:fld id="{E33A60A4-3FEC-3543-838D-AF5DB7925DC6}" type="slidenum">
              <a:rPr lang="en-US" smtClean="0"/>
              <a:t>‹#›</a:t>
            </a:fld>
            <a:endParaRPr lang="en-US"/>
          </a:p>
        </p:txBody>
      </p:sp>
    </p:spTree>
    <p:extLst>
      <p:ext uri="{BB962C8B-B14F-4D97-AF65-F5344CB8AC3E}">
        <p14:creationId xmlns:p14="http://schemas.microsoft.com/office/powerpoint/2010/main" val="41150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F1F694-B39B-067D-AA47-199472C628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18910F-9B48-9A6A-77AA-E47182AEA7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38E583-DB57-F5ED-1136-7B3AE71CC4E4}"/>
              </a:ext>
            </a:extLst>
          </p:cNvPr>
          <p:cNvSpPr>
            <a:spLocks noGrp="1"/>
          </p:cNvSpPr>
          <p:nvPr>
            <p:ph type="dt" sz="half" idx="10"/>
          </p:nvPr>
        </p:nvSpPr>
        <p:spPr/>
        <p:txBody>
          <a:bodyPr/>
          <a:lstStyle/>
          <a:p>
            <a:fld id="{8E6144FF-12A8-F847-8137-FACFEB562C14}" type="datetimeFigureOut">
              <a:rPr lang="en-US" smtClean="0"/>
              <a:t>1/26/24</a:t>
            </a:fld>
            <a:endParaRPr lang="en-US"/>
          </a:p>
        </p:txBody>
      </p:sp>
      <p:sp>
        <p:nvSpPr>
          <p:cNvPr id="5" name="Footer Placeholder 4">
            <a:extLst>
              <a:ext uri="{FF2B5EF4-FFF2-40B4-BE49-F238E27FC236}">
                <a16:creationId xmlns:a16="http://schemas.microsoft.com/office/drawing/2014/main" id="{7A3CDB59-01EF-F285-C0D0-66ED874352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8C0C8F-1A0E-9AE7-2DA1-2EE70046DC5E}"/>
              </a:ext>
            </a:extLst>
          </p:cNvPr>
          <p:cNvSpPr>
            <a:spLocks noGrp="1"/>
          </p:cNvSpPr>
          <p:nvPr>
            <p:ph type="sldNum" sz="quarter" idx="12"/>
          </p:nvPr>
        </p:nvSpPr>
        <p:spPr/>
        <p:txBody>
          <a:bodyPr/>
          <a:lstStyle/>
          <a:p>
            <a:fld id="{E33A60A4-3FEC-3543-838D-AF5DB7925DC6}" type="slidenum">
              <a:rPr lang="en-US" smtClean="0"/>
              <a:t>‹#›</a:t>
            </a:fld>
            <a:endParaRPr lang="en-US"/>
          </a:p>
        </p:txBody>
      </p:sp>
    </p:spTree>
    <p:extLst>
      <p:ext uri="{BB962C8B-B14F-4D97-AF65-F5344CB8AC3E}">
        <p14:creationId xmlns:p14="http://schemas.microsoft.com/office/powerpoint/2010/main" val="2211126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42482-AA4E-1EF8-0D52-6C101F7EFB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9F2149-A871-48E6-E70F-85F9120BB0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29D847-A08B-2212-0520-4D14A3DDC4D5}"/>
              </a:ext>
            </a:extLst>
          </p:cNvPr>
          <p:cNvSpPr>
            <a:spLocks noGrp="1"/>
          </p:cNvSpPr>
          <p:nvPr>
            <p:ph type="dt" sz="half" idx="10"/>
          </p:nvPr>
        </p:nvSpPr>
        <p:spPr/>
        <p:txBody>
          <a:bodyPr/>
          <a:lstStyle/>
          <a:p>
            <a:fld id="{8E6144FF-12A8-F847-8137-FACFEB562C14}" type="datetimeFigureOut">
              <a:rPr lang="en-US" smtClean="0"/>
              <a:t>1/26/24</a:t>
            </a:fld>
            <a:endParaRPr lang="en-US"/>
          </a:p>
        </p:txBody>
      </p:sp>
      <p:sp>
        <p:nvSpPr>
          <p:cNvPr id="5" name="Footer Placeholder 4">
            <a:extLst>
              <a:ext uri="{FF2B5EF4-FFF2-40B4-BE49-F238E27FC236}">
                <a16:creationId xmlns:a16="http://schemas.microsoft.com/office/drawing/2014/main" id="{089BE498-8882-08AE-129A-B28BB43A36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40F3F8-C7D7-5ED0-C10C-EF9DD8846E08}"/>
              </a:ext>
            </a:extLst>
          </p:cNvPr>
          <p:cNvSpPr>
            <a:spLocks noGrp="1"/>
          </p:cNvSpPr>
          <p:nvPr>
            <p:ph type="sldNum" sz="quarter" idx="12"/>
          </p:nvPr>
        </p:nvSpPr>
        <p:spPr/>
        <p:txBody>
          <a:bodyPr/>
          <a:lstStyle/>
          <a:p>
            <a:fld id="{E33A60A4-3FEC-3543-838D-AF5DB7925DC6}" type="slidenum">
              <a:rPr lang="en-US" smtClean="0"/>
              <a:t>‹#›</a:t>
            </a:fld>
            <a:endParaRPr lang="en-US"/>
          </a:p>
        </p:txBody>
      </p:sp>
    </p:spTree>
    <p:extLst>
      <p:ext uri="{BB962C8B-B14F-4D97-AF65-F5344CB8AC3E}">
        <p14:creationId xmlns:p14="http://schemas.microsoft.com/office/powerpoint/2010/main" val="4261203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B14B9-D807-24EA-DF57-9C118BCAA6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8D94DA-DF23-91BD-C9E4-8DB1534F89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FFEC67-4873-DC10-ECAB-EF1D34B89CAB}"/>
              </a:ext>
            </a:extLst>
          </p:cNvPr>
          <p:cNvSpPr>
            <a:spLocks noGrp="1"/>
          </p:cNvSpPr>
          <p:nvPr>
            <p:ph type="dt" sz="half" idx="10"/>
          </p:nvPr>
        </p:nvSpPr>
        <p:spPr/>
        <p:txBody>
          <a:bodyPr/>
          <a:lstStyle/>
          <a:p>
            <a:fld id="{8E6144FF-12A8-F847-8137-FACFEB562C14}" type="datetimeFigureOut">
              <a:rPr lang="en-US" smtClean="0"/>
              <a:t>1/26/24</a:t>
            </a:fld>
            <a:endParaRPr lang="en-US"/>
          </a:p>
        </p:txBody>
      </p:sp>
      <p:sp>
        <p:nvSpPr>
          <p:cNvPr id="5" name="Footer Placeholder 4">
            <a:extLst>
              <a:ext uri="{FF2B5EF4-FFF2-40B4-BE49-F238E27FC236}">
                <a16:creationId xmlns:a16="http://schemas.microsoft.com/office/drawing/2014/main" id="{20E33AF8-7655-F886-A8E2-05C2AB5847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671BF9-76D3-76E6-9B48-29592A0EAEBB}"/>
              </a:ext>
            </a:extLst>
          </p:cNvPr>
          <p:cNvSpPr>
            <a:spLocks noGrp="1"/>
          </p:cNvSpPr>
          <p:nvPr>
            <p:ph type="sldNum" sz="quarter" idx="12"/>
          </p:nvPr>
        </p:nvSpPr>
        <p:spPr/>
        <p:txBody>
          <a:bodyPr/>
          <a:lstStyle/>
          <a:p>
            <a:fld id="{E33A60A4-3FEC-3543-838D-AF5DB7925DC6}" type="slidenum">
              <a:rPr lang="en-US" smtClean="0"/>
              <a:t>‹#›</a:t>
            </a:fld>
            <a:endParaRPr lang="en-US"/>
          </a:p>
        </p:txBody>
      </p:sp>
    </p:spTree>
    <p:extLst>
      <p:ext uri="{BB962C8B-B14F-4D97-AF65-F5344CB8AC3E}">
        <p14:creationId xmlns:p14="http://schemas.microsoft.com/office/powerpoint/2010/main" val="1348586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ED8B1-D055-00FE-59FF-3BAC896A1D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184E0B-5548-B9DB-A388-7C76CC873E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9B4472-69C7-2692-9540-AED4CB390E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29E5BE8-CF8A-EB49-B5A8-9ED95C2A2F5E}"/>
              </a:ext>
            </a:extLst>
          </p:cNvPr>
          <p:cNvSpPr>
            <a:spLocks noGrp="1"/>
          </p:cNvSpPr>
          <p:nvPr>
            <p:ph type="dt" sz="half" idx="10"/>
          </p:nvPr>
        </p:nvSpPr>
        <p:spPr/>
        <p:txBody>
          <a:bodyPr/>
          <a:lstStyle/>
          <a:p>
            <a:fld id="{8E6144FF-12A8-F847-8137-FACFEB562C14}" type="datetimeFigureOut">
              <a:rPr lang="en-US" smtClean="0"/>
              <a:t>1/26/24</a:t>
            </a:fld>
            <a:endParaRPr lang="en-US"/>
          </a:p>
        </p:txBody>
      </p:sp>
      <p:sp>
        <p:nvSpPr>
          <p:cNvPr id="6" name="Footer Placeholder 5">
            <a:extLst>
              <a:ext uri="{FF2B5EF4-FFF2-40B4-BE49-F238E27FC236}">
                <a16:creationId xmlns:a16="http://schemas.microsoft.com/office/drawing/2014/main" id="{1B022DB0-D1E8-8A9F-71A4-8D80CBC3B0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FEDFF7-D1F9-DE8E-7AE8-4EF7E498E93F}"/>
              </a:ext>
            </a:extLst>
          </p:cNvPr>
          <p:cNvSpPr>
            <a:spLocks noGrp="1"/>
          </p:cNvSpPr>
          <p:nvPr>
            <p:ph type="sldNum" sz="quarter" idx="12"/>
          </p:nvPr>
        </p:nvSpPr>
        <p:spPr/>
        <p:txBody>
          <a:bodyPr/>
          <a:lstStyle/>
          <a:p>
            <a:fld id="{E33A60A4-3FEC-3543-838D-AF5DB7925DC6}" type="slidenum">
              <a:rPr lang="en-US" smtClean="0"/>
              <a:t>‹#›</a:t>
            </a:fld>
            <a:endParaRPr lang="en-US"/>
          </a:p>
        </p:txBody>
      </p:sp>
    </p:spTree>
    <p:extLst>
      <p:ext uri="{BB962C8B-B14F-4D97-AF65-F5344CB8AC3E}">
        <p14:creationId xmlns:p14="http://schemas.microsoft.com/office/powerpoint/2010/main" val="174273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6A596-BD61-3D73-F490-B98F223F03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86FE27-52FD-FE34-4055-CEF22427B6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BB8D77-BC45-7E43-4AFB-3DA854CB2F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7A9053-9144-77BF-98A4-E4810D4C88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F77A17-868C-A86C-BD0A-EF617F7707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7FCF32-3EBF-CD2D-373C-3A8A4FDDA838}"/>
              </a:ext>
            </a:extLst>
          </p:cNvPr>
          <p:cNvSpPr>
            <a:spLocks noGrp="1"/>
          </p:cNvSpPr>
          <p:nvPr>
            <p:ph type="dt" sz="half" idx="10"/>
          </p:nvPr>
        </p:nvSpPr>
        <p:spPr/>
        <p:txBody>
          <a:bodyPr/>
          <a:lstStyle/>
          <a:p>
            <a:fld id="{8E6144FF-12A8-F847-8137-FACFEB562C14}" type="datetimeFigureOut">
              <a:rPr lang="en-US" smtClean="0"/>
              <a:t>1/26/24</a:t>
            </a:fld>
            <a:endParaRPr lang="en-US"/>
          </a:p>
        </p:txBody>
      </p:sp>
      <p:sp>
        <p:nvSpPr>
          <p:cNvPr id="8" name="Footer Placeholder 7">
            <a:extLst>
              <a:ext uri="{FF2B5EF4-FFF2-40B4-BE49-F238E27FC236}">
                <a16:creationId xmlns:a16="http://schemas.microsoft.com/office/drawing/2014/main" id="{EC2DEB88-C005-A6BC-229D-E9ECF178D0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3AFE9BA-4A4F-8A32-44FC-BEFE901BD470}"/>
              </a:ext>
            </a:extLst>
          </p:cNvPr>
          <p:cNvSpPr>
            <a:spLocks noGrp="1"/>
          </p:cNvSpPr>
          <p:nvPr>
            <p:ph type="sldNum" sz="quarter" idx="12"/>
          </p:nvPr>
        </p:nvSpPr>
        <p:spPr/>
        <p:txBody>
          <a:bodyPr/>
          <a:lstStyle/>
          <a:p>
            <a:fld id="{E33A60A4-3FEC-3543-838D-AF5DB7925DC6}" type="slidenum">
              <a:rPr lang="en-US" smtClean="0"/>
              <a:t>‹#›</a:t>
            </a:fld>
            <a:endParaRPr lang="en-US"/>
          </a:p>
        </p:txBody>
      </p:sp>
    </p:spTree>
    <p:extLst>
      <p:ext uri="{BB962C8B-B14F-4D97-AF65-F5344CB8AC3E}">
        <p14:creationId xmlns:p14="http://schemas.microsoft.com/office/powerpoint/2010/main" val="1169900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25AE2-88B6-649A-E42D-E021732EF9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8BF49A-4AC1-78BE-E07A-D581F79EA087}"/>
              </a:ext>
            </a:extLst>
          </p:cNvPr>
          <p:cNvSpPr>
            <a:spLocks noGrp="1"/>
          </p:cNvSpPr>
          <p:nvPr>
            <p:ph type="dt" sz="half" idx="10"/>
          </p:nvPr>
        </p:nvSpPr>
        <p:spPr/>
        <p:txBody>
          <a:bodyPr/>
          <a:lstStyle/>
          <a:p>
            <a:fld id="{8E6144FF-12A8-F847-8137-FACFEB562C14}" type="datetimeFigureOut">
              <a:rPr lang="en-US" smtClean="0"/>
              <a:t>1/26/24</a:t>
            </a:fld>
            <a:endParaRPr lang="en-US"/>
          </a:p>
        </p:txBody>
      </p:sp>
      <p:sp>
        <p:nvSpPr>
          <p:cNvPr id="4" name="Footer Placeholder 3">
            <a:extLst>
              <a:ext uri="{FF2B5EF4-FFF2-40B4-BE49-F238E27FC236}">
                <a16:creationId xmlns:a16="http://schemas.microsoft.com/office/drawing/2014/main" id="{23B666B4-A6FB-BE41-6C46-56BDCC8499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B975B5-85B6-F3C9-03BF-15520A406426}"/>
              </a:ext>
            </a:extLst>
          </p:cNvPr>
          <p:cNvSpPr>
            <a:spLocks noGrp="1"/>
          </p:cNvSpPr>
          <p:nvPr>
            <p:ph type="sldNum" sz="quarter" idx="12"/>
          </p:nvPr>
        </p:nvSpPr>
        <p:spPr/>
        <p:txBody>
          <a:bodyPr/>
          <a:lstStyle/>
          <a:p>
            <a:fld id="{E33A60A4-3FEC-3543-838D-AF5DB7925DC6}" type="slidenum">
              <a:rPr lang="en-US" smtClean="0"/>
              <a:t>‹#›</a:t>
            </a:fld>
            <a:endParaRPr lang="en-US"/>
          </a:p>
        </p:txBody>
      </p:sp>
    </p:spTree>
    <p:extLst>
      <p:ext uri="{BB962C8B-B14F-4D97-AF65-F5344CB8AC3E}">
        <p14:creationId xmlns:p14="http://schemas.microsoft.com/office/powerpoint/2010/main" val="1329382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3917CA-C121-B22D-8117-C73002E46202}"/>
              </a:ext>
            </a:extLst>
          </p:cNvPr>
          <p:cNvSpPr>
            <a:spLocks noGrp="1"/>
          </p:cNvSpPr>
          <p:nvPr>
            <p:ph type="dt" sz="half" idx="10"/>
          </p:nvPr>
        </p:nvSpPr>
        <p:spPr/>
        <p:txBody>
          <a:bodyPr/>
          <a:lstStyle/>
          <a:p>
            <a:fld id="{8E6144FF-12A8-F847-8137-FACFEB562C14}" type="datetimeFigureOut">
              <a:rPr lang="en-US" smtClean="0"/>
              <a:t>1/26/24</a:t>
            </a:fld>
            <a:endParaRPr lang="en-US"/>
          </a:p>
        </p:txBody>
      </p:sp>
      <p:sp>
        <p:nvSpPr>
          <p:cNvPr id="3" name="Footer Placeholder 2">
            <a:extLst>
              <a:ext uri="{FF2B5EF4-FFF2-40B4-BE49-F238E27FC236}">
                <a16:creationId xmlns:a16="http://schemas.microsoft.com/office/drawing/2014/main" id="{1BFB78B1-2D36-AE22-AD98-38F45946E8C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8F68CD-6B69-5B07-BF05-558E03FE6A8E}"/>
              </a:ext>
            </a:extLst>
          </p:cNvPr>
          <p:cNvSpPr>
            <a:spLocks noGrp="1"/>
          </p:cNvSpPr>
          <p:nvPr>
            <p:ph type="sldNum" sz="quarter" idx="12"/>
          </p:nvPr>
        </p:nvSpPr>
        <p:spPr/>
        <p:txBody>
          <a:bodyPr/>
          <a:lstStyle/>
          <a:p>
            <a:fld id="{E33A60A4-3FEC-3543-838D-AF5DB7925DC6}" type="slidenum">
              <a:rPr lang="en-US" smtClean="0"/>
              <a:t>‹#›</a:t>
            </a:fld>
            <a:endParaRPr lang="en-US"/>
          </a:p>
        </p:txBody>
      </p:sp>
    </p:spTree>
    <p:extLst>
      <p:ext uri="{BB962C8B-B14F-4D97-AF65-F5344CB8AC3E}">
        <p14:creationId xmlns:p14="http://schemas.microsoft.com/office/powerpoint/2010/main" val="1421568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1C8E0-9227-0EE5-F68C-9D6619AF0F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E9CF9A-FE7D-BF5A-DFFB-F4C967485F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AD3073-EF0F-3BE0-86FF-77EDF6AEA6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BD4F17-0E10-7743-3D59-68BC85243077}"/>
              </a:ext>
            </a:extLst>
          </p:cNvPr>
          <p:cNvSpPr>
            <a:spLocks noGrp="1"/>
          </p:cNvSpPr>
          <p:nvPr>
            <p:ph type="dt" sz="half" idx="10"/>
          </p:nvPr>
        </p:nvSpPr>
        <p:spPr/>
        <p:txBody>
          <a:bodyPr/>
          <a:lstStyle/>
          <a:p>
            <a:fld id="{8E6144FF-12A8-F847-8137-FACFEB562C14}" type="datetimeFigureOut">
              <a:rPr lang="en-US" smtClean="0"/>
              <a:t>1/26/24</a:t>
            </a:fld>
            <a:endParaRPr lang="en-US"/>
          </a:p>
        </p:txBody>
      </p:sp>
      <p:sp>
        <p:nvSpPr>
          <p:cNvPr id="6" name="Footer Placeholder 5">
            <a:extLst>
              <a:ext uri="{FF2B5EF4-FFF2-40B4-BE49-F238E27FC236}">
                <a16:creationId xmlns:a16="http://schemas.microsoft.com/office/drawing/2014/main" id="{6D81851D-C666-1496-761C-284889D303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5E0614-2B7B-CFBE-BD1A-C013A9A76752}"/>
              </a:ext>
            </a:extLst>
          </p:cNvPr>
          <p:cNvSpPr>
            <a:spLocks noGrp="1"/>
          </p:cNvSpPr>
          <p:nvPr>
            <p:ph type="sldNum" sz="quarter" idx="12"/>
          </p:nvPr>
        </p:nvSpPr>
        <p:spPr/>
        <p:txBody>
          <a:bodyPr/>
          <a:lstStyle/>
          <a:p>
            <a:fld id="{E33A60A4-3FEC-3543-838D-AF5DB7925DC6}" type="slidenum">
              <a:rPr lang="en-US" smtClean="0"/>
              <a:t>‹#›</a:t>
            </a:fld>
            <a:endParaRPr lang="en-US"/>
          </a:p>
        </p:txBody>
      </p:sp>
    </p:spTree>
    <p:extLst>
      <p:ext uri="{BB962C8B-B14F-4D97-AF65-F5344CB8AC3E}">
        <p14:creationId xmlns:p14="http://schemas.microsoft.com/office/powerpoint/2010/main" val="4097686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A53EA-31C9-9C85-7B8B-512E281F2C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0AAE13-F476-07EE-B034-27A80C1834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EFCF09-FD2B-2941-7B8D-7CF7B9D84C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47E27C-8BB5-E739-8E9F-0F964497C8DA}"/>
              </a:ext>
            </a:extLst>
          </p:cNvPr>
          <p:cNvSpPr>
            <a:spLocks noGrp="1"/>
          </p:cNvSpPr>
          <p:nvPr>
            <p:ph type="dt" sz="half" idx="10"/>
          </p:nvPr>
        </p:nvSpPr>
        <p:spPr/>
        <p:txBody>
          <a:bodyPr/>
          <a:lstStyle/>
          <a:p>
            <a:fld id="{8E6144FF-12A8-F847-8137-FACFEB562C14}" type="datetimeFigureOut">
              <a:rPr lang="en-US" smtClean="0"/>
              <a:t>1/26/24</a:t>
            </a:fld>
            <a:endParaRPr lang="en-US"/>
          </a:p>
        </p:txBody>
      </p:sp>
      <p:sp>
        <p:nvSpPr>
          <p:cNvPr id="6" name="Footer Placeholder 5">
            <a:extLst>
              <a:ext uri="{FF2B5EF4-FFF2-40B4-BE49-F238E27FC236}">
                <a16:creationId xmlns:a16="http://schemas.microsoft.com/office/drawing/2014/main" id="{8B3F797A-110C-B19F-B65A-06D4738941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405F76-85AC-6308-7964-0BC76838C2EA}"/>
              </a:ext>
            </a:extLst>
          </p:cNvPr>
          <p:cNvSpPr>
            <a:spLocks noGrp="1"/>
          </p:cNvSpPr>
          <p:nvPr>
            <p:ph type="sldNum" sz="quarter" idx="12"/>
          </p:nvPr>
        </p:nvSpPr>
        <p:spPr/>
        <p:txBody>
          <a:bodyPr/>
          <a:lstStyle/>
          <a:p>
            <a:fld id="{E33A60A4-3FEC-3543-838D-AF5DB7925DC6}" type="slidenum">
              <a:rPr lang="en-US" smtClean="0"/>
              <a:t>‹#›</a:t>
            </a:fld>
            <a:endParaRPr lang="en-US"/>
          </a:p>
        </p:txBody>
      </p:sp>
    </p:spTree>
    <p:extLst>
      <p:ext uri="{BB962C8B-B14F-4D97-AF65-F5344CB8AC3E}">
        <p14:creationId xmlns:p14="http://schemas.microsoft.com/office/powerpoint/2010/main" val="3581669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912EB9-6429-543C-EC07-628997A249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7E65CE-D80A-614D-01C0-5B971BA74D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343F48-E969-6583-3753-7A0FF8455D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6144FF-12A8-F847-8137-FACFEB562C14}" type="datetimeFigureOut">
              <a:rPr lang="en-US" smtClean="0"/>
              <a:t>1/26/24</a:t>
            </a:fld>
            <a:endParaRPr lang="en-US"/>
          </a:p>
        </p:txBody>
      </p:sp>
      <p:sp>
        <p:nvSpPr>
          <p:cNvPr id="5" name="Footer Placeholder 4">
            <a:extLst>
              <a:ext uri="{FF2B5EF4-FFF2-40B4-BE49-F238E27FC236}">
                <a16:creationId xmlns:a16="http://schemas.microsoft.com/office/drawing/2014/main" id="{DDDD5E28-59F4-0CE7-576A-AC7B3FD420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01DF24F-F245-26AB-D871-AF4D6B2B73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3A60A4-3FEC-3543-838D-AF5DB7925DC6}" type="slidenum">
              <a:rPr lang="en-US" smtClean="0"/>
              <a:t>‹#›</a:t>
            </a:fld>
            <a:endParaRPr lang="en-US"/>
          </a:p>
        </p:txBody>
      </p:sp>
    </p:spTree>
    <p:extLst>
      <p:ext uri="{BB962C8B-B14F-4D97-AF65-F5344CB8AC3E}">
        <p14:creationId xmlns:p14="http://schemas.microsoft.com/office/powerpoint/2010/main" val="1923306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975BE-9840-17D6-5A37-D5D91E169FC7}"/>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E69DA26-099E-6BD2-532F-AAA3F30B1D2A}"/>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713BE748-5F6B-4FD2-E689-98CF2CC5E04E}"/>
              </a:ext>
            </a:extLst>
          </p:cNvPr>
          <p:cNvPicPr>
            <a:picLocks noChangeAspect="1"/>
          </p:cNvPicPr>
          <p:nvPr/>
        </p:nvPicPr>
        <p:blipFill>
          <a:blip r:embed="rId2"/>
          <a:stretch>
            <a:fillRect/>
          </a:stretch>
        </p:blipFill>
        <p:spPr>
          <a:xfrm>
            <a:off x="0" y="12699"/>
            <a:ext cx="12192000" cy="6858000"/>
          </a:xfrm>
          <a:prstGeom prst="rect">
            <a:avLst/>
          </a:prstGeom>
        </p:spPr>
      </p:pic>
      <p:sp>
        <p:nvSpPr>
          <p:cNvPr id="6" name="TextBox 5">
            <a:extLst>
              <a:ext uri="{FF2B5EF4-FFF2-40B4-BE49-F238E27FC236}">
                <a16:creationId xmlns:a16="http://schemas.microsoft.com/office/drawing/2014/main" id="{A0016A6F-CE56-7326-508D-DEBBD102D8B8}"/>
              </a:ext>
            </a:extLst>
          </p:cNvPr>
          <p:cNvSpPr txBox="1"/>
          <p:nvPr/>
        </p:nvSpPr>
        <p:spPr>
          <a:xfrm>
            <a:off x="831056" y="5527586"/>
            <a:ext cx="10529888" cy="1200329"/>
          </a:xfrm>
          <a:prstGeom prst="rect">
            <a:avLst/>
          </a:prstGeom>
          <a:solidFill>
            <a:schemeClr val="dk1">
              <a:alpha val="62489"/>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3600" dirty="0">
                <a:solidFill>
                  <a:schemeClr val="bg1"/>
                </a:solidFill>
                <a:latin typeface="Nexa Light" panose="02000000000000000000" pitchFamily="2" charset="0"/>
              </a:rPr>
              <a:t>We Desperately Need Biblical Authority In A World Of Spiritual Confusion </a:t>
            </a:r>
          </a:p>
        </p:txBody>
      </p:sp>
    </p:spTree>
    <p:extLst>
      <p:ext uri="{BB962C8B-B14F-4D97-AF65-F5344CB8AC3E}">
        <p14:creationId xmlns:p14="http://schemas.microsoft.com/office/powerpoint/2010/main" val="42580347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B57EA4-5688-E7DA-AD2C-717A1700BBD8}"/>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10B7D2B-38A6-280F-FCB2-D63996C28E58}"/>
              </a:ext>
            </a:extLst>
          </p:cNvPr>
          <p:cNvSpPr txBox="1"/>
          <p:nvPr/>
        </p:nvSpPr>
        <p:spPr>
          <a:xfrm>
            <a:off x="100013" y="300037"/>
            <a:ext cx="7443788" cy="584775"/>
          </a:xfrm>
          <a:prstGeom prst="rect">
            <a:avLst/>
          </a:prstGeom>
          <a:noFill/>
        </p:spPr>
        <p:txBody>
          <a:bodyPr wrap="square" rtlCol="0">
            <a:spAutoFit/>
          </a:bodyPr>
          <a:lstStyle/>
          <a:p>
            <a:r>
              <a:rPr lang="en-US" sz="3200" b="1" dirty="0">
                <a:latin typeface="Nexa Bold" panose="02000000000000000000" pitchFamily="2" charset="0"/>
              </a:rPr>
              <a:t>The Bible Has Authority Because: </a:t>
            </a:r>
          </a:p>
        </p:txBody>
      </p:sp>
      <p:sp>
        <p:nvSpPr>
          <p:cNvPr id="5" name="TextBox 4">
            <a:extLst>
              <a:ext uri="{FF2B5EF4-FFF2-40B4-BE49-F238E27FC236}">
                <a16:creationId xmlns:a16="http://schemas.microsoft.com/office/drawing/2014/main" id="{8894ACAB-BBE8-AC40-85C1-2B7D7E89B0E8}"/>
              </a:ext>
            </a:extLst>
          </p:cNvPr>
          <p:cNvSpPr txBox="1"/>
          <p:nvPr/>
        </p:nvSpPr>
        <p:spPr>
          <a:xfrm>
            <a:off x="1653957" y="1012824"/>
            <a:ext cx="8884086" cy="707886"/>
          </a:xfrm>
          <a:prstGeom prst="rect">
            <a:avLst/>
          </a:prstGeom>
          <a:solidFill>
            <a:schemeClr val="dk1">
              <a:alpha val="62489"/>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4000" b="1" dirty="0">
                <a:solidFill>
                  <a:schemeClr val="bg1"/>
                </a:solidFill>
                <a:latin typeface="Nexa Bold" panose="02000000000000000000" pitchFamily="2" charset="0"/>
              </a:rPr>
              <a:t>It’s The Word Of God </a:t>
            </a:r>
          </a:p>
        </p:txBody>
      </p:sp>
      <p:sp>
        <p:nvSpPr>
          <p:cNvPr id="6" name="TextBox 5">
            <a:extLst>
              <a:ext uri="{FF2B5EF4-FFF2-40B4-BE49-F238E27FC236}">
                <a16:creationId xmlns:a16="http://schemas.microsoft.com/office/drawing/2014/main" id="{F436D4C9-7E55-D57F-EAC2-D240D29B18D5}"/>
              </a:ext>
            </a:extLst>
          </p:cNvPr>
          <p:cNvSpPr txBox="1"/>
          <p:nvPr/>
        </p:nvSpPr>
        <p:spPr>
          <a:xfrm>
            <a:off x="506521" y="2151727"/>
            <a:ext cx="11178958" cy="3046988"/>
          </a:xfrm>
          <a:prstGeom prst="rect">
            <a:avLst/>
          </a:prstGeom>
          <a:solidFill>
            <a:srgbClr val="D9D9D9"/>
          </a:solidFill>
        </p:spPr>
        <p:txBody>
          <a:bodyPr wrap="square" rtlCol="0">
            <a:spAutoFit/>
          </a:bodyPr>
          <a:lstStyle/>
          <a:p>
            <a:r>
              <a:rPr lang="en-US" sz="3200" dirty="0">
                <a:latin typeface="Nexa Light" panose="02000000000000000000" pitchFamily="2" charset="0"/>
              </a:rPr>
              <a:t>“13 For this reason we also constantly thank God that when you received </a:t>
            </a:r>
            <a:r>
              <a:rPr lang="en-US" sz="3200" b="1" u="sng" dirty="0">
                <a:latin typeface="Nexa Light" panose="02000000000000000000" pitchFamily="2" charset="0"/>
              </a:rPr>
              <a:t>the word of God </a:t>
            </a:r>
            <a:r>
              <a:rPr lang="en-US" sz="3200" dirty="0">
                <a:latin typeface="Nexa Light" panose="02000000000000000000" pitchFamily="2" charset="0"/>
              </a:rPr>
              <a:t>which you heard from us, you accepted it not as the word of men, but for what it really is, the word of God, which also performs its work in you who believe ”</a:t>
            </a:r>
          </a:p>
          <a:p>
            <a:pPr algn="r"/>
            <a:r>
              <a:rPr lang="en-US" sz="3200" dirty="0">
                <a:latin typeface="Nexa Light" panose="02000000000000000000" pitchFamily="2" charset="0"/>
              </a:rPr>
              <a:t>1 Thessalonians 2:13</a:t>
            </a:r>
          </a:p>
        </p:txBody>
      </p:sp>
      <p:sp>
        <p:nvSpPr>
          <p:cNvPr id="7" name="TextBox 6">
            <a:extLst>
              <a:ext uri="{FF2B5EF4-FFF2-40B4-BE49-F238E27FC236}">
                <a16:creationId xmlns:a16="http://schemas.microsoft.com/office/drawing/2014/main" id="{A342797B-0960-FD1E-D4D4-C33F4907829E}"/>
              </a:ext>
            </a:extLst>
          </p:cNvPr>
          <p:cNvSpPr txBox="1"/>
          <p:nvPr/>
        </p:nvSpPr>
        <p:spPr>
          <a:xfrm>
            <a:off x="506521" y="2397948"/>
            <a:ext cx="11178958" cy="2554545"/>
          </a:xfrm>
          <a:prstGeom prst="rect">
            <a:avLst/>
          </a:prstGeom>
          <a:solidFill>
            <a:srgbClr val="D9D9D9"/>
          </a:solidFill>
        </p:spPr>
        <p:txBody>
          <a:bodyPr wrap="square" rtlCol="0">
            <a:spAutoFit/>
          </a:bodyPr>
          <a:lstStyle/>
          <a:p>
            <a:r>
              <a:rPr lang="en-US" sz="3200" dirty="0">
                <a:latin typeface="Nexa Light" panose="02000000000000000000" pitchFamily="2" charset="0"/>
              </a:rPr>
              <a:t>“20 But know this first of all, that no prophecy of Scripture is a matter of one’s own interpretation, 21 for no prophecy was ever made by an act of human will, </a:t>
            </a:r>
            <a:r>
              <a:rPr lang="en-US" sz="3200" b="1" u="sng" dirty="0">
                <a:latin typeface="Nexa Light" panose="02000000000000000000" pitchFamily="2" charset="0"/>
              </a:rPr>
              <a:t>but men moved by the Holy Spirit spoke from God</a:t>
            </a:r>
            <a:r>
              <a:rPr lang="en-US" sz="3200" dirty="0">
                <a:latin typeface="Nexa Light" panose="02000000000000000000" pitchFamily="2" charset="0"/>
              </a:rPr>
              <a:t>.”</a:t>
            </a:r>
          </a:p>
          <a:p>
            <a:pPr algn="r"/>
            <a:r>
              <a:rPr lang="en-US" sz="3200" dirty="0">
                <a:latin typeface="Nexa Light" panose="02000000000000000000" pitchFamily="2" charset="0"/>
              </a:rPr>
              <a:t>2 Peter 1:20-21</a:t>
            </a:r>
          </a:p>
        </p:txBody>
      </p:sp>
      <p:sp>
        <p:nvSpPr>
          <p:cNvPr id="8" name="TextBox 7">
            <a:extLst>
              <a:ext uri="{FF2B5EF4-FFF2-40B4-BE49-F238E27FC236}">
                <a16:creationId xmlns:a16="http://schemas.microsoft.com/office/drawing/2014/main" id="{24765E86-DDED-4417-C171-8094F823E42D}"/>
              </a:ext>
            </a:extLst>
          </p:cNvPr>
          <p:cNvSpPr txBox="1"/>
          <p:nvPr/>
        </p:nvSpPr>
        <p:spPr>
          <a:xfrm>
            <a:off x="506521" y="2397948"/>
            <a:ext cx="11178958" cy="2554545"/>
          </a:xfrm>
          <a:prstGeom prst="rect">
            <a:avLst/>
          </a:prstGeom>
          <a:solidFill>
            <a:srgbClr val="D9D9D9"/>
          </a:solidFill>
        </p:spPr>
        <p:txBody>
          <a:bodyPr wrap="square" rtlCol="0">
            <a:spAutoFit/>
          </a:bodyPr>
          <a:lstStyle/>
          <a:p>
            <a:r>
              <a:rPr lang="en-US" sz="3200" dirty="0">
                <a:latin typeface="Nexa Light" panose="02000000000000000000" pitchFamily="2" charset="0"/>
              </a:rPr>
              <a:t>“16 All Scripture is </a:t>
            </a:r>
            <a:r>
              <a:rPr lang="en-US" sz="3200" b="1" u="sng" dirty="0">
                <a:latin typeface="Nexa Light" panose="02000000000000000000" pitchFamily="2" charset="0"/>
              </a:rPr>
              <a:t>inspired by God </a:t>
            </a:r>
            <a:r>
              <a:rPr lang="en-US" sz="3200" dirty="0">
                <a:latin typeface="Nexa Light" panose="02000000000000000000" pitchFamily="2" charset="0"/>
              </a:rPr>
              <a:t>and profitable for teaching, for reproof, for correction, for training in righteousness; 17 so that the man of God may be adequate, equipped for every good work.”</a:t>
            </a:r>
          </a:p>
          <a:p>
            <a:pPr algn="r"/>
            <a:r>
              <a:rPr lang="en-US" sz="3200" dirty="0">
                <a:latin typeface="Nexa Light" panose="02000000000000000000" pitchFamily="2" charset="0"/>
              </a:rPr>
              <a:t>2 Timothy 3:16-17</a:t>
            </a:r>
          </a:p>
        </p:txBody>
      </p:sp>
    </p:spTree>
    <p:extLst>
      <p:ext uri="{BB962C8B-B14F-4D97-AF65-F5344CB8AC3E}">
        <p14:creationId xmlns:p14="http://schemas.microsoft.com/office/powerpoint/2010/main" val="11694116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xit" presetSubtype="21" fill="hold" grpId="1" nodeType="withEffect">
                                  <p:stCondLst>
                                    <p:cond delay="0"/>
                                  </p:stCondLst>
                                  <p:childTnLst>
                                    <p:animEffect transition="out" filter="barn(inVertical)">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par>
                                <p:cTn id="26" presetID="16" presetClass="exit" presetSubtype="21" fill="hold" grpId="1" nodeType="withEffect">
                                  <p:stCondLst>
                                    <p:cond delay="0"/>
                                  </p:stCondLst>
                                  <p:childTnLst>
                                    <p:animEffect transition="out" filter="barn(inVertical)">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7" grpId="0" animBg="1"/>
      <p:bldP spid="7" grpId="1"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B57EA4-5688-E7DA-AD2C-717A1700BBD8}"/>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10B7D2B-38A6-280F-FCB2-D63996C28E58}"/>
              </a:ext>
            </a:extLst>
          </p:cNvPr>
          <p:cNvSpPr txBox="1"/>
          <p:nvPr/>
        </p:nvSpPr>
        <p:spPr>
          <a:xfrm>
            <a:off x="100013" y="300037"/>
            <a:ext cx="7443788" cy="584775"/>
          </a:xfrm>
          <a:prstGeom prst="rect">
            <a:avLst/>
          </a:prstGeom>
          <a:noFill/>
        </p:spPr>
        <p:txBody>
          <a:bodyPr wrap="square" rtlCol="0">
            <a:spAutoFit/>
          </a:bodyPr>
          <a:lstStyle/>
          <a:p>
            <a:r>
              <a:rPr lang="en-US" sz="3200" b="1" dirty="0">
                <a:latin typeface="Nexa Bold" panose="02000000000000000000" pitchFamily="2" charset="0"/>
              </a:rPr>
              <a:t>I Know It’s God’s Word Because: </a:t>
            </a:r>
          </a:p>
        </p:txBody>
      </p:sp>
      <p:sp>
        <p:nvSpPr>
          <p:cNvPr id="5" name="TextBox 4">
            <a:extLst>
              <a:ext uri="{FF2B5EF4-FFF2-40B4-BE49-F238E27FC236}">
                <a16:creationId xmlns:a16="http://schemas.microsoft.com/office/drawing/2014/main" id="{8894ACAB-BBE8-AC40-85C1-2B7D7E89B0E8}"/>
              </a:ext>
            </a:extLst>
          </p:cNvPr>
          <p:cNvSpPr txBox="1"/>
          <p:nvPr/>
        </p:nvSpPr>
        <p:spPr>
          <a:xfrm>
            <a:off x="453806" y="998537"/>
            <a:ext cx="11276231" cy="1323439"/>
          </a:xfrm>
          <a:prstGeom prst="rect">
            <a:avLst/>
          </a:prstGeom>
          <a:solidFill>
            <a:schemeClr val="dk1">
              <a:alpha val="62489"/>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4000" b="1" dirty="0">
                <a:solidFill>
                  <a:schemeClr val="bg1"/>
                </a:solidFill>
                <a:latin typeface="Nexa Bold" panose="02000000000000000000" pitchFamily="2" charset="0"/>
              </a:rPr>
              <a:t>Jesus Rose From The Dead &amp; He Validated Scripture As God’s Word</a:t>
            </a:r>
          </a:p>
        </p:txBody>
      </p:sp>
      <p:sp>
        <p:nvSpPr>
          <p:cNvPr id="2" name="TextBox 1">
            <a:extLst>
              <a:ext uri="{FF2B5EF4-FFF2-40B4-BE49-F238E27FC236}">
                <a16:creationId xmlns:a16="http://schemas.microsoft.com/office/drawing/2014/main" id="{6C043ADC-EB70-3DE9-FCAF-9436535DB9C2}"/>
              </a:ext>
            </a:extLst>
          </p:cNvPr>
          <p:cNvSpPr txBox="1"/>
          <p:nvPr/>
        </p:nvSpPr>
        <p:spPr>
          <a:xfrm>
            <a:off x="1921667" y="2506492"/>
            <a:ext cx="9144002" cy="707886"/>
          </a:xfrm>
          <a:prstGeom prst="rect">
            <a:avLst/>
          </a:prstGeom>
          <a:solidFill>
            <a:srgbClr val="D9D9D9"/>
          </a:solidFill>
        </p:spPr>
        <p:txBody>
          <a:bodyPr wrap="square" rtlCol="0">
            <a:spAutoFit/>
          </a:bodyPr>
          <a:lstStyle/>
          <a:p>
            <a:pPr algn="ctr"/>
            <a:r>
              <a:rPr lang="en-US" sz="4000" dirty="0">
                <a:latin typeface="Nexa Light" panose="02000000000000000000" pitchFamily="2" charset="0"/>
              </a:rPr>
              <a:t>Rome Couldn’t Produce A Body </a:t>
            </a:r>
          </a:p>
        </p:txBody>
      </p:sp>
      <p:sp>
        <p:nvSpPr>
          <p:cNvPr id="6" name="TextBox 5">
            <a:extLst>
              <a:ext uri="{FF2B5EF4-FFF2-40B4-BE49-F238E27FC236}">
                <a16:creationId xmlns:a16="http://schemas.microsoft.com/office/drawing/2014/main" id="{844C6FE0-9CDE-C020-8F1F-17ED5164A8FA}"/>
              </a:ext>
            </a:extLst>
          </p:cNvPr>
          <p:cNvSpPr txBox="1"/>
          <p:nvPr/>
        </p:nvSpPr>
        <p:spPr>
          <a:xfrm>
            <a:off x="1921667" y="3378670"/>
            <a:ext cx="9144002" cy="707886"/>
          </a:xfrm>
          <a:prstGeom prst="rect">
            <a:avLst/>
          </a:prstGeom>
          <a:solidFill>
            <a:srgbClr val="D9D9D9"/>
          </a:solidFill>
        </p:spPr>
        <p:txBody>
          <a:bodyPr wrap="square" rtlCol="0">
            <a:spAutoFit/>
          </a:bodyPr>
          <a:lstStyle/>
          <a:p>
            <a:pPr algn="ctr"/>
            <a:r>
              <a:rPr lang="en-US" sz="4000" dirty="0">
                <a:latin typeface="Nexa Light" panose="02000000000000000000" pitchFamily="2" charset="0"/>
              </a:rPr>
              <a:t>The Apostles Would Not Die For A Lie</a:t>
            </a:r>
          </a:p>
        </p:txBody>
      </p:sp>
    </p:spTree>
    <p:extLst>
      <p:ext uri="{BB962C8B-B14F-4D97-AF65-F5344CB8AC3E}">
        <p14:creationId xmlns:p14="http://schemas.microsoft.com/office/powerpoint/2010/main" val="1619527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B57EA4-5688-E7DA-AD2C-717A1700BBD8}"/>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10B7D2B-38A6-280F-FCB2-D63996C28E58}"/>
              </a:ext>
            </a:extLst>
          </p:cNvPr>
          <p:cNvSpPr txBox="1"/>
          <p:nvPr/>
        </p:nvSpPr>
        <p:spPr>
          <a:xfrm>
            <a:off x="100013" y="300037"/>
            <a:ext cx="7443788" cy="584775"/>
          </a:xfrm>
          <a:prstGeom prst="rect">
            <a:avLst/>
          </a:prstGeom>
          <a:noFill/>
        </p:spPr>
        <p:txBody>
          <a:bodyPr wrap="square" rtlCol="0">
            <a:spAutoFit/>
          </a:bodyPr>
          <a:lstStyle/>
          <a:p>
            <a:r>
              <a:rPr lang="en-US" sz="3200" b="1" dirty="0">
                <a:latin typeface="Nexa Bold" panose="02000000000000000000" pitchFamily="2" charset="0"/>
              </a:rPr>
              <a:t>I Know It’s God’s Word Because: </a:t>
            </a:r>
          </a:p>
        </p:txBody>
      </p:sp>
      <p:sp>
        <p:nvSpPr>
          <p:cNvPr id="5" name="TextBox 4">
            <a:extLst>
              <a:ext uri="{FF2B5EF4-FFF2-40B4-BE49-F238E27FC236}">
                <a16:creationId xmlns:a16="http://schemas.microsoft.com/office/drawing/2014/main" id="{8894ACAB-BBE8-AC40-85C1-2B7D7E89B0E8}"/>
              </a:ext>
            </a:extLst>
          </p:cNvPr>
          <p:cNvSpPr txBox="1"/>
          <p:nvPr/>
        </p:nvSpPr>
        <p:spPr>
          <a:xfrm>
            <a:off x="453806" y="998537"/>
            <a:ext cx="11276231" cy="1323439"/>
          </a:xfrm>
          <a:prstGeom prst="rect">
            <a:avLst/>
          </a:prstGeom>
          <a:solidFill>
            <a:schemeClr val="dk1">
              <a:alpha val="62489"/>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4000" b="1" dirty="0">
                <a:solidFill>
                  <a:schemeClr val="bg1"/>
                </a:solidFill>
                <a:latin typeface="Nexa Bold" panose="02000000000000000000" pitchFamily="2" charset="0"/>
              </a:rPr>
              <a:t>The Evidence Regarding The Accuracy Of Modern Bibles</a:t>
            </a:r>
          </a:p>
        </p:txBody>
      </p:sp>
      <p:sp>
        <p:nvSpPr>
          <p:cNvPr id="2" name="TextBox 1">
            <a:extLst>
              <a:ext uri="{FF2B5EF4-FFF2-40B4-BE49-F238E27FC236}">
                <a16:creationId xmlns:a16="http://schemas.microsoft.com/office/drawing/2014/main" id="{6C043ADC-EB70-3DE9-FCAF-9436535DB9C2}"/>
              </a:ext>
            </a:extLst>
          </p:cNvPr>
          <p:cNvSpPr txBox="1"/>
          <p:nvPr/>
        </p:nvSpPr>
        <p:spPr>
          <a:xfrm>
            <a:off x="1921667" y="2506492"/>
            <a:ext cx="9144002" cy="1077218"/>
          </a:xfrm>
          <a:prstGeom prst="rect">
            <a:avLst/>
          </a:prstGeom>
          <a:solidFill>
            <a:srgbClr val="D9D9D9"/>
          </a:solidFill>
        </p:spPr>
        <p:txBody>
          <a:bodyPr wrap="square" rtlCol="0">
            <a:spAutoFit/>
          </a:bodyPr>
          <a:lstStyle/>
          <a:p>
            <a:pPr algn="ctr"/>
            <a:r>
              <a:rPr lang="en-US" sz="3200" dirty="0">
                <a:latin typeface="Nexa Light" panose="02000000000000000000" pitchFamily="2" charset="0"/>
              </a:rPr>
              <a:t>Pliny’s “Natural History” (61 A.D-113 A.D) has had 7 manuscripts discovered </a:t>
            </a:r>
          </a:p>
        </p:txBody>
      </p:sp>
      <p:sp>
        <p:nvSpPr>
          <p:cNvPr id="7" name="TextBox 6">
            <a:extLst>
              <a:ext uri="{FF2B5EF4-FFF2-40B4-BE49-F238E27FC236}">
                <a16:creationId xmlns:a16="http://schemas.microsoft.com/office/drawing/2014/main" id="{D52DAADE-26B1-84EB-056B-1B309E22D9CF}"/>
              </a:ext>
            </a:extLst>
          </p:cNvPr>
          <p:cNvSpPr txBox="1"/>
          <p:nvPr/>
        </p:nvSpPr>
        <p:spPr>
          <a:xfrm>
            <a:off x="1921667" y="3768226"/>
            <a:ext cx="9144002" cy="1077218"/>
          </a:xfrm>
          <a:prstGeom prst="rect">
            <a:avLst/>
          </a:prstGeom>
          <a:solidFill>
            <a:srgbClr val="D9D9D9"/>
          </a:solidFill>
        </p:spPr>
        <p:txBody>
          <a:bodyPr wrap="square" rtlCol="0">
            <a:spAutoFit/>
          </a:bodyPr>
          <a:lstStyle/>
          <a:p>
            <a:pPr algn="ctr"/>
            <a:r>
              <a:rPr lang="en-US" sz="3200" dirty="0">
                <a:latin typeface="Nexa Light" panose="02000000000000000000" pitchFamily="2" charset="0"/>
              </a:rPr>
              <a:t>Caesar’s “Gallic Wars” (100-44 B.C) 10 manuscripts discovered</a:t>
            </a:r>
          </a:p>
        </p:txBody>
      </p:sp>
      <p:sp>
        <p:nvSpPr>
          <p:cNvPr id="8" name="TextBox 7">
            <a:extLst>
              <a:ext uri="{FF2B5EF4-FFF2-40B4-BE49-F238E27FC236}">
                <a16:creationId xmlns:a16="http://schemas.microsoft.com/office/drawing/2014/main" id="{9293133E-EA10-D855-1994-76F7D5E2903D}"/>
              </a:ext>
            </a:extLst>
          </p:cNvPr>
          <p:cNvSpPr txBox="1"/>
          <p:nvPr/>
        </p:nvSpPr>
        <p:spPr>
          <a:xfrm>
            <a:off x="1921667" y="5029960"/>
            <a:ext cx="9144002" cy="1077218"/>
          </a:xfrm>
          <a:prstGeom prst="rect">
            <a:avLst/>
          </a:prstGeom>
          <a:solidFill>
            <a:srgbClr val="D9D9D9"/>
          </a:solidFill>
        </p:spPr>
        <p:txBody>
          <a:bodyPr wrap="square" rtlCol="0">
            <a:spAutoFit/>
          </a:bodyPr>
          <a:lstStyle/>
          <a:p>
            <a:pPr algn="ctr"/>
            <a:r>
              <a:rPr lang="en-US" sz="3200" dirty="0">
                <a:latin typeface="Nexa Light" panose="02000000000000000000" pitchFamily="2" charset="0"/>
              </a:rPr>
              <a:t>Homer’s Iliad (800 B.C.) has 2,000 manuscripts discovered </a:t>
            </a:r>
          </a:p>
        </p:txBody>
      </p:sp>
      <p:sp>
        <p:nvSpPr>
          <p:cNvPr id="9" name="TextBox 8">
            <a:extLst>
              <a:ext uri="{FF2B5EF4-FFF2-40B4-BE49-F238E27FC236}">
                <a16:creationId xmlns:a16="http://schemas.microsoft.com/office/drawing/2014/main" id="{1E9F99BF-6FEA-B768-465F-6571F785A79C}"/>
              </a:ext>
            </a:extLst>
          </p:cNvPr>
          <p:cNvSpPr txBox="1"/>
          <p:nvPr/>
        </p:nvSpPr>
        <p:spPr>
          <a:xfrm>
            <a:off x="1921667" y="2906452"/>
            <a:ext cx="9255922" cy="1938992"/>
          </a:xfrm>
          <a:prstGeom prst="rect">
            <a:avLst/>
          </a:prstGeom>
          <a:solidFill>
            <a:srgbClr val="D9D9D9"/>
          </a:solidFill>
        </p:spPr>
        <p:txBody>
          <a:bodyPr wrap="square" rtlCol="0">
            <a:spAutoFit/>
          </a:bodyPr>
          <a:lstStyle/>
          <a:p>
            <a:pPr algn="ctr"/>
            <a:r>
              <a:rPr lang="en-US" sz="4000" dirty="0">
                <a:latin typeface="Nexa Light" panose="02000000000000000000" pitchFamily="2" charset="0"/>
              </a:rPr>
              <a:t>The New Testament has a total of over </a:t>
            </a:r>
            <a:r>
              <a:rPr lang="en-US" sz="4000" b="1" u="sng" dirty="0">
                <a:latin typeface="Nexa Light" panose="02000000000000000000" pitchFamily="2" charset="0"/>
              </a:rPr>
              <a:t>6000</a:t>
            </a:r>
            <a:r>
              <a:rPr lang="en-US" sz="4000" dirty="0">
                <a:latin typeface="Nexa Light" panose="02000000000000000000" pitchFamily="2" charset="0"/>
              </a:rPr>
              <a:t> Greek New Testament manuscripts discovered</a:t>
            </a:r>
            <a:r>
              <a:rPr lang="en-US" sz="3200" dirty="0">
                <a:latin typeface="Nexa Light" panose="02000000000000000000" pitchFamily="2" charset="0"/>
              </a:rPr>
              <a:t>. </a:t>
            </a:r>
          </a:p>
        </p:txBody>
      </p:sp>
    </p:spTree>
    <p:extLst>
      <p:ext uri="{BB962C8B-B14F-4D97-AF65-F5344CB8AC3E}">
        <p14:creationId xmlns:p14="http://schemas.microsoft.com/office/powerpoint/2010/main" val="3705187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par>
                                <p:cTn id="28" presetID="16" presetClass="exit" presetSubtype="21" fill="hold" grpId="1" nodeType="withEffect">
                                  <p:stCondLst>
                                    <p:cond delay="0"/>
                                  </p:stCondLst>
                                  <p:childTnLst>
                                    <p:animEffect transition="out" filter="barn(inVertical)">
                                      <p:cBhvr>
                                        <p:cTn id="29" dur="500"/>
                                        <p:tgtEl>
                                          <p:spTgt spid="2"/>
                                        </p:tgtEl>
                                      </p:cBhvr>
                                    </p:animEffect>
                                    <p:set>
                                      <p:cBhvr>
                                        <p:cTn id="30" dur="1" fill="hold">
                                          <p:stCondLst>
                                            <p:cond delay="499"/>
                                          </p:stCondLst>
                                        </p:cTn>
                                        <p:tgtEl>
                                          <p:spTgt spid="2"/>
                                        </p:tgtEl>
                                        <p:attrNameLst>
                                          <p:attrName>style.visibility</p:attrName>
                                        </p:attrNameLst>
                                      </p:cBhvr>
                                      <p:to>
                                        <p:strVal val="hidden"/>
                                      </p:to>
                                    </p:set>
                                  </p:childTnLst>
                                </p:cTn>
                              </p:par>
                              <p:par>
                                <p:cTn id="31" presetID="16" presetClass="exit" presetSubtype="21" fill="hold" grpId="1" nodeType="withEffect">
                                  <p:stCondLst>
                                    <p:cond delay="0"/>
                                  </p:stCondLst>
                                  <p:childTnLst>
                                    <p:animEffect transition="out" filter="barn(inVertical)">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cTn>
                              </p:par>
                              <p:par>
                                <p:cTn id="34" presetID="16" presetClass="exit" presetSubtype="21" fill="hold" grpId="1" nodeType="withEffect">
                                  <p:stCondLst>
                                    <p:cond delay="0"/>
                                  </p:stCondLst>
                                  <p:childTnLst>
                                    <p:animEffect transition="out" filter="barn(inVertical)">
                                      <p:cBhvr>
                                        <p:cTn id="35" dur="500"/>
                                        <p:tgtEl>
                                          <p:spTgt spid="8"/>
                                        </p:tgtEl>
                                      </p:cBhvr>
                                    </p:animEffect>
                                    <p:set>
                                      <p:cBhvr>
                                        <p:cTn id="3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2" grpId="1" animBg="1"/>
      <p:bldP spid="7" grpId="0" animBg="1"/>
      <p:bldP spid="7" grpId="1" animBg="1"/>
      <p:bldP spid="8" grpId="0" animBg="1"/>
      <p:bldP spid="8" grpId="1"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B57EA4-5688-E7DA-AD2C-717A1700BBD8}"/>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10B7D2B-38A6-280F-FCB2-D63996C28E58}"/>
              </a:ext>
            </a:extLst>
          </p:cNvPr>
          <p:cNvSpPr txBox="1"/>
          <p:nvPr/>
        </p:nvSpPr>
        <p:spPr>
          <a:xfrm>
            <a:off x="100012" y="300037"/>
            <a:ext cx="9001125" cy="584775"/>
          </a:xfrm>
          <a:prstGeom prst="rect">
            <a:avLst/>
          </a:prstGeom>
          <a:noFill/>
        </p:spPr>
        <p:txBody>
          <a:bodyPr wrap="square" rtlCol="0">
            <a:spAutoFit/>
          </a:bodyPr>
          <a:lstStyle/>
          <a:p>
            <a:r>
              <a:rPr lang="en-US" sz="3200" b="1" dirty="0">
                <a:latin typeface="Nexa Bold" panose="02000000000000000000" pitchFamily="2" charset="0"/>
              </a:rPr>
              <a:t>Because It’s The Authoritative Word Of God: </a:t>
            </a:r>
          </a:p>
        </p:txBody>
      </p:sp>
      <p:sp>
        <p:nvSpPr>
          <p:cNvPr id="5" name="TextBox 4">
            <a:extLst>
              <a:ext uri="{FF2B5EF4-FFF2-40B4-BE49-F238E27FC236}">
                <a16:creationId xmlns:a16="http://schemas.microsoft.com/office/drawing/2014/main" id="{8894ACAB-BBE8-AC40-85C1-2B7D7E89B0E8}"/>
              </a:ext>
            </a:extLst>
          </p:cNvPr>
          <p:cNvSpPr txBox="1"/>
          <p:nvPr/>
        </p:nvSpPr>
        <p:spPr>
          <a:xfrm>
            <a:off x="996731" y="919974"/>
            <a:ext cx="10068938" cy="1323439"/>
          </a:xfrm>
          <a:prstGeom prst="rect">
            <a:avLst/>
          </a:prstGeom>
          <a:solidFill>
            <a:schemeClr val="dk1">
              <a:alpha val="62489"/>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4000" b="1" dirty="0">
                <a:solidFill>
                  <a:schemeClr val="bg1"/>
                </a:solidFill>
                <a:latin typeface="Nexa Bold" panose="02000000000000000000" pitchFamily="2" charset="0"/>
              </a:rPr>
              <a:t>I. We Must Turn To Scripture To Know What God Wants </a:t>
            </a:r>
          </a:p>
        </p:txBody>
      </p:sp>
      <p:sp>
        <p:nvSpPr>
          <p:cNvPr id="7" name="TextBox 6">
            <a:extLst>
              <a:ext uri="{FF2B5EF4-FFF2-40B4-BE49-F238E27FC236}">
                <a16:creationId xmlns:a16="http://schemas.microsoft.com/office/drawing/2014/main" id="{D52DAADE-26B1-84EB-056B-1B309E22D9CF}"/>
              </a:ext>
            </a:extLst>
          </p:cNvPr>
          <p:cNvSpPr txBox="1"/>
          <p:nvPr/>
        </p:nvSpPr>
        <p:spPr>
          <a:xfrm>
            <a:off x="1735929" y="2407275"/>
            <a:ext cx="9144002" cy="1569660"/>
          </a:xfrm>
          <a:prstGeom prst="rect">
            <a:avLst/>
          </a:prstGeom>
          <a:solidFill>
            <a:srgbClr val="D9D9D9"/>
          </a:solidFill>
        </p:spPr>
        <p:txBody>
          <a:bodyPr wrap="square" rtlCol="0">
            <a:spAutoFit/>
          </a:bodyPr>
          <a:lstStyle/>
          <a:p>
            <a:pPr algn="ctr"/>
            <a:r>
              <a:rPr lang="en-US" sz="3200" dirty="0">
                <a:latin typeface="Nexa Light" panose="02000000000000000000" pitchFamily="2" charset="0"/>
              </a:rPr>
              <a:t>“All decisions and all deeds, directly or indirectly, related to what the Bible teaches, and should be determined by it ”</a:t>
            </a:r>
          </a:p>
        </p:txBody>
      </p:sp>
      <p:sp>
        <p:nvSpPr>
          <p:cNvPr id="8" name="TextBox 7">
            <a:extLst>
              <a:ext uri="{FF2B5EF4-FFF2-40B4-BE49-F238E27FC236}">
                <a16:creationId xmlns:a16="http://schemas.microsoft.com/office/drawing/2014/main" id="{9293133E-EA10-D855-1994-76F7D5E2903D}"/>
              </a:ext>
            </a:extLst>
          </p:cNvPr>
          <p:cNvSpPr txBox="1"/>
          <p:nvPr/>
        </p:nvSpPr>
        <p:spPr>
          <a:xfrm>
            <a:off x="989407" y="2397948"/>
            <a:ext cx="10637046" cy="2062103"/>
          </a:xfrm>
          <a:prstGeom prst="rect">
            <a:avLst/>
          </a:prstGeom>
          <a:solidFill>
            <a:srgbClr val="D9D9D9"/>
          </a:solidFill>
        </p:spPr>
        <p:txBody>
          <a:bodyPr wrap="square" rtlCol="0">
            <a:spAutoFit/>
          </a:bodyPr>
          <a:lstStyle/>
          <a:p>
            <a:r>
              <a:rPr lang="en-US" sz="3200" dirty="0">
                <a:latin typeface="Nexa Light" panose="02000000000000000000" pitchFamily="2" charset="0"/>
              </a:rPr>
              <a:t>“Beloved, do not believe every spirit, but test the spirits to see whether they are from God, for many false prophets have gone out into the world.”</a:t>
            </a:r>
          </a:p>
          <a:p>
            <a:pPr algn="r"/>
            <a:r>
              <a:rPr lang="en-US" sz="3200" b="1" dirty="0">
                <a:latin typeface="Nexa Bold" panose="02000000000000000000" pitchFamily="2" charset="0"/>
              </a:rPr>
              <a:t>James 4:1</a:t>
            </a:r>
          </a:p>
        </p:txBody>
      </p:sp>
    </p:spTree>
    <p:extLst>
      <p:ext uri="{BB962C8B-B14F-4D97-AF65-F5344CB8AC3E}">
        <p14:creationId xmlns:p14="http://schemas.microsoft.com/office/powerpoint/2010/main" val="31893015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par>
                                <p:cTn id="18" presetID="16" presetClass="exit" presetSubtype="21" fill="hold" grpId="1" nodeType="withEffect">
                                  <p:stCondLst>
                                    <p:cond delay="0"/>
                                  </p:stCondLst>
                                  <p:childTnLst>
                                    <p:animEffect transition="out" filter="barn(inVertical)">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7" grpId="1"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B57EA4-5688-E7DA-AD2C-717A1700BBD8}"/>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10B7D2B-38A6-280F-FCB2-D63996C28E58}"/>
              </a:ext>
            </a:extLst>
          </p:cNvPr>
          <p:cNvSpPr txBox="1"/>
          <p:nvPr/>
        </p:nvSpPr>
        <p:spPr>
          <a:xfrm>
            <a:off x="100012" y="300037"/>
            <a:ext cx="9001125" cy="584775"/>
          </a:xfrm>
          <a:prstGeom prst="rect">
            <a:avLst/>
          </a:prstGeom>
          <a:noFill/>
        </p:spPr>
        <p:txBody>
          <a:bodyPr wrap="square" rtlCol="0">
            <a:spAutoFit/>
          </a:bodyPr>
          <a:lstStyle/>
          <a:p>
            <a:r>
              <a:rPr lang="en-US" sz="3200" b="1" dirty="0">
                <a:latin typeface="Nexa Bold" panose="02000000000000000000" pitchFamily="2" charset="0"/>
              </a:rPr>
              <a:t>Because It’s The Authoritative Word Of God: </a:t>
            </a:r>
          </a:p>
        </p:txBody>
      </p:sp>
      <p:sp>
        <p:nvSpPr>
          <p:cNvPr id="5" name="TextBox 4">
            <a:extLst>
              <a:ext uri="{FF2B5EF4-FFF2-40B4-BE49-F238E27FC236}">
                <a16:creationId xmlns:a16="http://schemas.microsoft.com/office/drawing/2014/main" id="{8894ACAB-BBE8-AC40-85C1-2B7D7E89B0E8}"/>
              </a:ext>
            </a:extLst>
          </p:cNvPr>
          <p:cNvSpPr txBox="1"/>
          <p:nvPr/>
        </p:nvSpPr>
        <p:spPr>
          <a:xfrm>
            <a:off x="582393" y="919974"/>
            <a:ext cx="11333382" cy="1323439"/>
          </a:xfrm>
          <a:prstGeom prst="rect">
            <a:avLst/>
          </a:prstGeom>
          <a:solidFill>
            <a:schemeClr val="dk1">
              <a:alpha val="62489"/>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4000" b="1" dirty="0">
                <a:solidFill>
                  <a:schemeClr val="bg1"/>
                </a:solidFill>
                <a:latin typeface="Nexa Bold" panose="02000000000000000000" pitchFamily="2" charset="0"/>
              </a:rPr>
              <a:t>II. We Must </a:t>
            </a:r>
            <a:r>
              <a:rPr lang="en-US" sz="4000" b="1" u="sng" dirty="0">
                <a:solidFill>
                  <a:schemeClr val="bg1"/>
                </a:solidFill>
                <a:latin typeface="Nexa Bold" panose="02000000000000000000" pitchFamily="2" charset="0"/>
              </a:rPr>
              <a:t>Handle</a:t>
            </a:r>
            <a:r>
              <a:rPr lang="en-US" sz="4000" b="1" dirty="0">
                <a:solidFill>
                  <a:schemeClr val="bg1"/>
                </a:solidFill>
                <a:latin typeface="Nexa Bold" panose="02000000000000000000" pitchFamily="2" charset="0"/>
              </a:rPr>
              <a:t> &amp; </a:t>
            </a:r>
            <a:r>
              <a:rPr lang="en-US" sz="4000" b="1" u="sng" dirty="0">
                <a:solidFill>
                  <a:schemeClr val="bg1"/>
                </a:solidFill>
                <a:latin typeface="Nexa Bold" panose="02000000000000000000" pitchFamily="2" charset="0"/>
              </a:rPr>
              <a:t>Follow</a:t>
            </a:r>
            <a:r>
              <a:rPr lang="en-US" sz="4000" b="1" dirty="0">
                <a:solidFill>
                  <a:schemeClr val="bg1"/>
                </a:solidFill>
                <a:latin typeface="Nexa Bold" panose="02000000000000000000" pitchFamily="2" charset="0"/>
              </a:rPr>
              <a:t> The Word Of God Carefully</a:t>
            </a:r>
          </a:p>
        </p:txBody>
      </p:sp>
      <p:sp>
        <p:nvSpPr>
          <p:cNvPr id="7" name="TextBox 6">
            <a:extLst>
              <a:ext uri="{FF2B5EF4-FFF2-40B4-BE49-F238E27FC236}">
                <a16:creationId xmlns:a16="http://schemas.microsoft.com/office/drawing/2014/main" id="{D52DAADE-26B1-84EB-056B-1B309E22D9CF}"/>
              </a:ext>
            </a:extLst>
          </p:cNvPr>
          <p:cNvSpPr txBox="1"/>
          <p:nvPr/>
        </p:nvSpPr>
        <p:spPr>
          <a:xfrm>
            <a:off x="817957" y="4907045"/>
            <a:ext cx="7565233" cy="584775"/>
          </a:xfrm>
          <a:prstGeom prst="rect">
            <a:avLst/>
          </a:prstGeom>
          <a:solidFill>
            <a:srgbClr val="5E7978"/>
          </a:solidFill>
        </p:spPr>
        <p:txBody>
          <a:bodyPr wrap="square" rtlCol="0">
            <a:spAutoFit/>
          </a:bodyPr>
          <a:lstStyle/>
          <a:p>
            <a:pPr algn="ctr"/>
            <a:r>
              <a:rPr lang="en-US" sz="3200" b="1" dirty="0">
                <a:solidFill>
                  <a:schemeClr val="bg1"/>
                </a:solidFill>
                <a:effectLst>
                  <a:outerShdw blurRad="50800" dist="50800" dir="5400000" algn="ctr" rotWithShape="0">
                    <a:srgbClr val="000000">
                      <a:alpha val="99000"/>
                    </a:srgbClr>
                  </a:outerShdw>
                </a:effectLst>
                <a:latin typeface="Nexa Bold" panose="02000000000000000000" pitchFamily="2" charset="0"/>
              </a:rPr>
              <a:t>Ripping Passages Out Of Context</a:t>
            </a:r>
          </a:p>
        </p:txBody>
      </p:sp>
      <p:sp>
        <p:nvSpPr>
          <p:cNvPr id="8" name="TextBox 7">
            <a:extLst>
              <a:ext uri="{FF2B5EF4-FFF2-40B4-BE49-F238E27FC236}">
                <a16:creationId xmlns:a16="http://schemas.microsoft.com/office/drawing/2014/main" id="{9293133E-EA10-D855-1994-76F7D5E2903D}"/>
              </a:ext>
            </a:extLst>
          </p:cNvPr>
          <p:cNvSpPr txBox="1"/>
          <p:nvPr/>
        </p:nvSpPr>
        <p:spPr>
          <a:xfrm>
            <a:off x="582393" y="2397948"/>
            <a:ext cx="11333382" cy="1384995"/>
          </a:xfrm>
          <a:prstGeom prst="rect">
            <a:avLst/>
          </a:prstGeom>
          <a:solidFill>
            <a:srgbClr val="D9D9D9"/>
          </a:solidFill>
        </p:spPr>
        <p:txBody>
          <a:bodyPr wrap="square" rtlCol="0">
            <a:spAutoFit/>
          </a:bodyPr>
          <a:lstStyle/>
          <a:p>
            <a:r>
              <a:rPr lang="en-US" sz="2800" dirty="0">
                <a:latin typeface="Nexa Light" panose="02000000000000000000" pitchFamily="2" charset="0"/>
              </a:rPr>
              <a:t>“15 Be diligent to present yourself approved to God as a workman who does not need to be ashamed, accurately handling the word of truth.”                                                                     </a:t>
            </a:r>
            <a:r>
              <a:rPr lang="en-US" sz="2800" b="1" dirty="0">
                <a:latin typeface="Nexa Bold" panose="02000000000000000000" pitchFamily="2" charset="0"/>
              </a:rPr>
              <a:t>2 Timothy 2:15</a:t>
            </a:r>
          </a:p>
        </p:txBody>
      </p:sp>
      <p:sp>
        <p:nvSpPr>
          <p:cNvPr id="2" name="TextBox 1">
            <a:extLst>
              <a:ext uri="{FF2B5EF4-FFF2-40B4-BE49-F238E27FC236}">
                <a16:creationId xmlns:a16="http://schemas.microsoft.com/office/drawing/2014/main" id="{E242E720-2D8E-0817-1449-29A67E038146}"/>
              </a:ext>
            </a:extLst>
          </p:cNvPr>
          <p:cNvSpPr txBox="1"/>
          <p:nvPr/>
        </p:nvSpPr>
        <p:spPr>
          <a:xfrm>
            <a:off x="817957" y="5645638"/>
            <a:ext cx="7565233" cy="584775"/>
          </a:xfrm>
          <a:prstGeom prst="rect">
            <a:avLst/>
          </a:prstGeom>
          <a:solidFill>
            <a:srgbClr val="5E7978"/>
          </a:solidFill>
        </p:spPr>
        <p:txBody>
          <a:bodyPr wrap="square" rtlCol="0">
            <a:spAutoFit/>
          </a:bodyPr>
          <a:lstStyle/>
          <a:p>
            <a:pPr algn="ctr"/>
            <a:r>
              <a:rPr lang="en-US" sz="3200" b="1" dirty="0">
                <a:solidFill>
                  <a:schemeClr val="bg1"/>
                </a:solidFill>
                <a:effectLst>
                  <a:outerShdw blurRad="50800" dist="50800" dir="5400000" algn="ctr" rotWithShape="0">
                    <a:srgbClr val="000000">
                      <a:alpha val="99000"/>
                    </a:srgbClr>
                  </a:outerShdw>
                </a:effectLst>
                <a:latin typeface="Nexa Bold" panose="02000000000000000000" pitchFamily="2" charset="0"/>
              </a:rPr>
              <a:t>Adding/Subtracting To The Word</a:t>
            </a:r>
          </a:p>
        </p:txBody>
      </p:sp>
      <p:sp>
        <p:nvSpPr>
          <p:cNvPr id="6" name="TextBox 5">
            <a:extLst>
              <a:ext uri="{FF2B5EF4-FFF2-40B4-BE49-F238E27FC236}">
                <a16:creationId xmlns:a16="http://schemas.microsoft.com/office/drawing/2014/main" id="{61119566-2C04-2146-CA7A-1200D5755F2C}"/>
              </a:ext>
            </a:extLst>
          </p:cNvPr>
          <p:cNvSpPr txBox="1"/>
          <p:nvPr/>
        </p:nvSpPr>
        <p:spPr>
          <a:xfrm>
            <a:off x="817957" y="4168452"/>
            <a:ext cx="4891089" cy="584775"/>
          </a:xfrm>
          <a:prstGeom prst="rect">
            <a:avLst/>
          </a:prstGeom>
          <a:solidFill>
            <a:schemeClr val="tx1">
              <a:alpha val="59987"/>
            </a:schemeClr>
          </a:solidFill>
        </p:spPr>
        <p:txBody>
          <a:bodyPr wrap="square" rtlCol="0">
            <a:spAutoFit/>
          </a:bodyPr>
          <a:lstStyle/>
          <a:p>
            <a:r>
              <a:rPr lang="en-US" sz="3200" b="1" dirty="0">
                <a:solidFill>
                  <a:schemeClr val="bg1"/>
                </a:solidFill>
                <a:latin typeface="Nexa Bold" panose="02000000000000000000" pitchFamily="2" charset="0"/>
              </a:rPr>
              <a:t>Mishandling The Word: </a:t>
            </a:r>
          </a:p>
        </p:txBody>
      </p:sp>
    </p:spTree>
    <p:extLst>
      <p:ext uri="{BB962C8B-B14F-4D97-AF65-F5344CB8AC3E}">
        <p14:creationId xmlns:p14="http://schemas.microsoft.com/office/powerpoint/2010/main" val="40730343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2"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B57EA4-5688-E7DA-AD2C-717A1700BBD8}"/>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10B7D2B-38A6-280F-FCB2-D63996C28E58}"/>
              </a:ext>
            </a:extLst>
          </p:cNvPr>
          <p:cNvSpPr txBox="1"/>
          <p:nvPr/>
        </p:nvSpPr>
        <p:spPr>
          <a:xfrm>
            <a:off x="100012" y="300037"/>
            <a:ext cx="9001125" cy="584775"/>
          </a:xfrm>
          <a:prstGeom prst="rect">
            <a:avLst/>
          </a:prstGeom>
          <a:noFill/>
        </p:spPr>
        <p:txBody>
          <a:bodyPr wrap="square" rtlCol="0">
            <a:spAutoFit/>
          </a:bodyPr>
          <a:lstStyle/>
          <a:p>
            <a:r>
              <a:rPr lang="en-US" sz="3200" b="1" dirty="0">
                <a:latin typeface="Nexa Bold" panose="02000000000000000000" pitchFamily="2" charset="0"/>
              </a:rPr>
              <a:t>Because It’s The Authoritative Word Of God: </a:t>
            </a:r>
          </a:p>
        </p:txBody>
      </p:sp>
      <p:sp>
        <p:nvSpPr>
          <p:cNvPr id="5" name="TextBox 4">
            <a:extLst>
              <a:ext uri="{FF2B5EF4-FFF2-40B4-BE49-F238E27FC236}">
                <a16:creationId xmlns:a16="http://schemas.microsoft.com/office/drawing/2014/main" id="{8894ACAB-BBE8-AC40-85C1-2B7D7E89B0E8}"/>
              </a:ext>
            </a:extLst>
          </p:cNvPr>
          <p:cNvSpPr txBox="1"/>
          <p:nvPr/>
        </p:nvSpPr>
        <p:spPr>
          <a:xfrm>
            <a:off x="582393" y="919974"/>
            <a:ext cx="11333382" cy="1323439"/>
          </a:xfrm>
          <a:prstGeom prst="rect">
            <a:avLst/>
          </a:prstGeom>
          <a:solidFill>
            <a:schemeClr val="dk1">
              <a:alpha val="62489"/>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4000" b="1" dirty="0">
                <a:solidFill>
                  <a:schemeClr val="bg1"/>
                </a:solidFill>
                <a:latin typeface="Nexa Bold" panose="02000000000000000000" pitchFamily="2" charset="0"/>
              </a:rPr>
              <a:t>II. We Must </a:t>
            </a:r>
            <a:r>
              <a:rPr lang="en-US" sz="4000" b="1" u="sng" dirty="0">
                <a:solidFill>
                  <a:schemeClr val="bg1"/>
                </a:solidFill>
                <a:latin typeface="Nexa Bold" panose="02000000000000000000" pitchFamily="2" charset="0"/>
              </a:rPr>
              <a:t>Handle</a:t>
            </a:r>
            <a:r>
              <a:rPr lang="en-US" sz="4000" b="1" dirty="0">
                <a:solidFill>
                  <a:schemeClr val="bg1"/>
                </a:solidFill>
                <a:latin typeface="Nexa Bold" panose="02000000000000000000" pitchFamily="2" charset="0"/>
              </a:rPr>
              <a:t> &amp; </a:t>
            </a:r>
            <a:r>
              <a:rPr lang="en-US" sz="4000" b="1" u="sng" dirty="0">
                <a:solidFill>
                  <a:schemeClr val="bg1"/>
                </a:solidFill>
                <a:latin typeface="Nexa Bold" panose="02000000000000000000" pitchFamily="2" charset="0"/>
              </a:rPr>
              <a:t>Follow</a:t>
            </a:r>
            <a:r>
              <a:rPr lang="en-US" sz="4000" b="1" dirty="0">
                <a:solidFill>
                  <a:schemeClr val="bg1"/>
                </a:solidFill>
                <a:latin typeface="Nexa Bold" panose="02000000000000000000" pitchFamily="2" charset="0"/>
              </a:rPr>
              <a:t> The Word Of God Carefully</a:t>
            </a:r>
          </a:p>
        </p:txBody>
      </p:sp>
      <p:sp>
        <p:nvSpPr>
          <p:cNvPr id="8" name="TextBox 7">
            <a:extLst>
              <a:ext uri="{FF2B5EF4-FFF2-40B4-BE49-F238E27FC236}">
                <a16:creationId xmlns:a16="http://schemas.microsoft.com/office/drawing/2014/main" id="{9293133E-EA10-D855-1994-76F7D5E2903D}"/>
              </a:ext>
            </a:extLst>
          </p:cNvPr>
          <p:cNvSpPr txBox="1"/>
          <p:nvPr/>
        </p:nvSpPr>
        <p:spPr>
          <a:xfrm>
            <a:off x="582393" y="2397948"/>
            <a:ext cx="11333382" cy="1815882"/>
          </a:xfrm>
          <a:prstGeom prst="rect">
            <a:avLst/>
          </a:prstGeom>
          <a:solidFill>
            <a:srgbClr val="D9D9D9"/>
          </a:solidFill>
        </p:spPr>
        <p:txBody>
          <a:bodyPr wrap="square" rtlCol="0">
            <a:spAutoFit/>
          </a:bodyPr>
          <a:lstStyle/>
          <a:p>
            <a:r>
              <a:rPr lang="en-US" sz="2800" dirty="0">
                <a:latin typeface="Nexa Light" panose="02000000000000000000" pitchFamily="2" charset="0"/>
              </a:rPr>
              <a:t>“Therefore, be very strong to keep and to do all that is written in the Book of the Law of Moses, turning aside from it neither to the right hand nor to the left.”  </a:t>
            </a:r>
          </a:p>
          <a:p>
            <a:pPr algn="r"/>
            <a:r>
              <a:rPr lang="en-US" sz="2800" dirty="0">
                <a:latin typeface="Nexa Light" panose="02000000000000000000" pitchFamily="2" charset="0"/>
              </a:rPr>
              <a:t>                                                                   </a:t>
            </a:r>
            <a:r>
              <a:rPr lang="en-US" sz="2800" b="1" dirty="0">
                <a:latin typeface="Nexa Bold" panose="02000000000000000000" pitchFamily="2" charset="0"/>
              </a:rPr>
              <a:t>Joshua 23:6</a:t>
            </a:r>
          </a:p>
        </p:txBody>
      </p:sp>
      <p:sp>
        <p:nvSpPr>
          <p:cNvPr id="9" name="TextBox 8">
            <a:extLst>
              <a:ext uri="{FF2B5EF4-FFF2-40B4-BE49-F238E27FC236}">
                <a16:creationId xmlns:a16="http://schemas.microsoft.com/office/drawing/2014/main" id="{AAA99B02-E0A5-2B56-10A2-2B6CBE5BDD82}"/>
              </a:ext>
            </a:extLst>
          </p:cNvPr>
          <p:cNvSpPr txBox="1"/>
          <p:nvPr/>
        </p:nvSpPr>
        <p:spPr>
          <a:xfrm>
            <a:off x="582393" y="2397948"/>
            <a:ext cx="11333382" cy="1815882"/>
          </a:xfrm>
          <a:prstGeom prst="rect">
            <a:avLst/>
          </a:prstGeom>
          <a:solidFill>
            <a:srgbClr val="D9D9D9"/>
          </a:solidFill>
        </p:spPr>
        <p:txBody>
          <a:bodyPr wrap="square" rtlCol="0">
            <a:spAutoFit/>
          </a:bodyPr>
          <a:lstStyle/>
          <a:p>
            <a:r>
              <a:rPr lang="en-US" sz="2800" dirty="0">
                <a:latin typeface="Nexa Light" panose="02000000000000000000" pitchFamily="2" charset="0"/>
              </a:rPr>
              <a:t>“Not everyone who says to Me, ‘Lord, Lord,’ will enter the kingdom of heaven, but he who does the will of My Father who is in heaven will enter.”  </a:t>
            </a:r>
          </a:p>
          <a:p>
            <a:pPr algn="r"/>
            <a:r>
              <a:rPr lang="en-US" sz="2800" dirty="0">
                <a:latin typeface="Nexa Light" panose="02000000000000000000" pitchFamily="2" charset="0"/>
              </a:rPr>
              <a:t>                                                                   </a:t>
            </a:r>
            <a:r>
              <a:rPr lang="en-US" sz="2800" b="1" dirty="0">
                <a:latin typeface="Nexa Bold" panose="02000000000000000000" pitchFamily="2" charset="0"/>
              </a:rPr>
              <a:t>Matthew 7:23</a:t>
            </a:r>
          </a:p>
        </p:txBody>
      </p:sp>
    </p:spTree>
    <p:extLst>
      <p:ext uri="{BB962C8B-B14F-4D97-AF65-F5344CB8AC3E}">
        <p14:creationId xmlns:p14="http://schemas.microsoft.com/office/powerpoint/2010/main" val="11680528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xit" presetSubtype="21" fill="hold" grpId="1" nodeType="withEffect">
                                  <p:stCondLst>
                                    <p:cond delay="0"/>
                                  </p:stCondLst>
                                  <p:childTnLst>
                                    <p:animEffect transition="out" filter="barn(inVertical)">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B57EA4-5688-E7DA-AD2C-717A1700BBD8}"/>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10B7D2B-38A6-280F-FCB2-D63996C28E58}"/>
              </a:ext>
            </a:extLst>
          </p:cNvPr>
          <p:cNvSpPr txBox="1"/>
          <p:nvPr/>
        </p:nvSpPr>
        <p:spPr>
          <a:xfrm>
            <a:off x="100012" y="300037"/>
            <a:ext cx="9001125" cy="584775"/>
          </a:xfrm>
          <a:prstGeom prst="rect">
            <a:avLst/>
          </a:prstGeom>
          <a:noFill/>
        </p:spPr>
        <p:txBody>
          <a:bodyPr wrap="square" rtlCol="0">
            <a:spAutoFit/>
          </a:bodyPr>
          <a:lstStyle/>
          <a:p>
            <a:r>
              <a:rPr lang="en-US" sz="3200" b="1" dirty="0">
                <a:latin typeface="Nexa Bold" panose="02000000000000000000" pitchFamily="2" charset="0"/>
              </a:rPr>
              <a:t>Because It’s The Authoritative Word Of God: </a:t>
            </a:r>
          </a:p>
        </p:txBody>
      </p:sp>
      <p:sp>
        <p:nvSpPr>
          <p:cNvPr id="5" name="TextBox 4">
            <a:extLst>
              <a:ext uri="{FF2B5EF4-FFF2-40B4-BE49-F238E27FC236}">
                <a16:creationId xmlns:a16="http://schemas.microsoft.com/office/drawing/2014/main" id="{8894ACAB-BBE8-AC40-85C1-2B7D7E89B0E8}"/>
              </a:ext>
            </a:extLst>
          </p:cNvPr>
          <p:cNvSpPr txBox="1"/>
          <p:nvPr/>
        </p:nvSpPr>
        <p:spPr>
          <a:xfrm>
            <a:off x="582393" y="919974"/>
            <a:ext cx="11333382" cy="707886"/>
          </a:xfrm>
          <a:prstGeom prst="rect">
            <a:avLst/>
          </a:prstGeom>
          <a:solidFill>
            <a:schemeClr val="dk1">
              <a:alpha val="62489"/>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4000" b="1" dirty="0">
                <a:solidFill>
                  <a:schemeClr val="bg1"/>
                </a:solidFill>
                <a:latin typeface="Nexa Bold" panose="02000000000000000000" pitchFamily="2" charset="0"/>
              </a:rPr>
              <a:t>III. We Should Be Reading It </a:t>
            </a:r>
          </a:p>
        </p:txBody>
      </p:sp>
    </p:spTree>
    <p:extLst>
      <p:ext uri="{BB962C8B-B14F-4D97-AF65-F5344CB8AC3E}">
        <p14:creationId xmlns:p14="http://schemas.microsoft.com/office/powerpoint/2010/main" val="25276255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542</Words>
  <Application>Microsoft Macintosh PowerPoint</Application>
  <PresentationFormat>Widescreen</PresentationFormat>
  <Paragraphs>38</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Nexa Bold</vt:lpstr>
      <vt:lpstr>Nexa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Carson Crow</dc:creator>
  <cp:lastModifiedBy>Carson Crow</cp:lastModifiedBy>
  <cp:revision>2</cp:revision>
  <dcterms:created xsi:type="dcterms:W3CDTF">2024-01-25T17:04:02Z</dcterms:created>
  <dcterms:modified xsi:type="dcterms:W3CDTF">2024-01-26T16:04:52Z</dcterms:modified>
</cp:coreProperties>
</file>